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14" r:id="rId3"/>
    <p:sldMasterId id="2147483740" r:id="rId4"/>
  </p:sldMasterIdLst>
  <p:notesMasterIdLst>
    <p:notesMasterId r:id="rId38"/>
  </p:notesMasterIdLst>
  <p:sldIdLst>
    <p:sldId id="449" r:id="rId5"/>
    <p:sldId id="451" r:id="rId6"/>
    <p:sldId id="501" r:id="rId7"/>
    <p:sldId id="478" r:id="rId8"/>
    <p:sldId id="480" r:id="rId9"/>
    <p:sldId id="407" r:id="rId10"/>
    <p:sldId id="463" r:id="rId11"/>
    <p:sldId id="496" r:id="rId12"/>
    <p:sldId id="497" r:id="rId13"/>
    <p:sldId id="498" r:id="rId14"/>
    <p:sldId id="466" r:id="rId15"/>
    <p:sldId id="467" r:id="rId16"/>
    <p:sldId id="468" r:id="rId17"/>
    <p:sldId id="465" r:id="rId18"/>
    <p:sldId id="469" r:id="rId19"/>
    <p:sldId id="503" r:id="rId20"/>
    <p:sldId id="502" r:id="rId21"/>
    <p:sldId id="470" r:id="rId22"/>
    <p:sldId id="504" r:id="rId23"/>
    <p:sldId id="491" r:id="rId24"/>
    <p:sldId id="486" r:id="rId25"/>
    <p:sldId id="481" r:id="rId26"/>
    <p:sldId id="482" r:id="rId27"/>
    <p:sldId id="505" r:id="rId28"/>
    <p:sldId id="507" r:id="rId29"/>
    <p:sldId id="506" r:id="rId30"/>
    <p:sldId id="508" r:id="rId31"/>
    <p:sldId id="509" r:id="rId32"/>
    <p:sldId id="488" r:id="rId33"/>
    <p:sldId id="510" r:id="rId34"/>
    <p:sldId id="512" r:id="rId35"/>
    <p:sldId id="511" r:id="rId36"/>
    <p:sldId id="4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 Abdullah Hameed Khan" initials="MAHK" lastIdx="4" clrIdx="0">
    <p:extLst>
      <p:ext uri="{19B8F6BF-5375-455C-9EA6-DF929625EA0E}">
        <p15:presenceInfo xmlns:p15="http://schemas.microsoft.com/office/powerpoint/2012/main" userId="S-1-5-21-1303748464-3952362503-73807328-7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77"/>
    <a:srgbClr val="8FC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844" autoAdjust="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ABB75-55C3-4E5D-A8DA-A830D334B41E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3B3665-A758-4D63-B74C-12573621C140}">
      <dgm:prSet phldrT="[Text]" custT="1"/>
      <dgm:spPr/>
      <dgm:t>
        <a:bodyPr/>
        <a:lstStyle/>
        <a:p>
          <a:r>
            <a:rPr lang="en-US" sz="1800" b="1" i="0" dirty="0" smtClean="0">
              <a:solidFill>
                <a:srgbClr val="0070C0"/>
              </a:solidFill>
            </a:rPr>
            <a:t>International Women's Day</a:t>
          </a:r>
          <a:endParaRPr lang="en-US" sz="1800" b="1" dirty="0">
            <a:solidFill>
              <a:srgbClr val="0070C0"/>
            </a:solidFill>
          </a:endParaRPr>
        </a:p>
      </dgm:t>
    </dgm:pt>
    <dgm:pt modelId="{66E4B3F9-E2CB-46A4-BC62-A8290E4081E1}" type="parTrans" cxnId="{E890C995-5ECC-4D81-8AAC-C77E05156F5B}">
      <dgm:prSet/>
      <dgm:spPr/>
      <dgm:t>
        <a:bodyPr/>
        <a:lstStyle/>
        <a:p>
          <a:endParaRPr lang="en-US"/>
        </a:p>
      </dgm:t>
    </dgm:pt>
    <dgm:pt modelId="{696A882B-EEE3-494A-A358-BE1354FD94FF}" type="sibTrans" cxnId="{E890C995-5ECC-4D81-8AAC-C77E05156F5B}">
      <dgm:prSet/>
      <dgm:spPr/>
      <dgm:t>
        <a:bodyPr/>
        <a:lstStyle/>
        <a:p>
          <a:endParaRPr lang="en-US"/>
        </a:p>
      </dgm:t>
    </dgm:pt>
    <dgm:pt modelId="{4826499B-0C06-4177-BD7B-D885EF9F3C16}">
      <dgm:prSet phldrT="[Text]" custT="1"/>
      <dgm:spPr/>
      <dgm:t>
        <a:bodyPr/>
        <a:lstStyle/>
        <a:p>
          <a:r>
            <a:rPr lang="en-US" sz="1800" b="1" i="0" dirty="0" smtClean="0">
              <a:solidFill>
                <a:srgbClr val="0070C0"/>
              </a:solidFill>
            </a:rPr>
            <a:t>International Girls in ICT Day</a:t>
          </a:r>
          <a:endParaRPr lang="en-US" sz="1800" b="1" dirty="0">
            <a:solidFill>
              <a:srgbClr val="0070C0"/>
            </a:solidFill>
          </a:endParaRPr>
        </a:p>
      </dgm:t>
    </dgm:pt>
    <dgm:pt modelId="{77D788D6-8F0C-4048-B915-045AA1335449}" type="parTrans" cxnId="{26A6861A-9808-4B7F-BB40-397EDC8A4EB0}">
      <dgm:prSet/>
      <dgm:spPr/>
      <dgm:t>
        <a:bodyPr/>
        <a:lstStyle/>
        <a:p>
          <a:endParaRPr lang="en-US"/>
        </a:p>
      </dgm:t>
    </dgm:pt>
    <dgm:pt modelId="{FE461C72-9FB1-4078-BD89-106C02FC4C8C}" type="sibTrans" cxnId="{26A6861A-9808-4B7F-BB40-397EDC8A4EB0}">
      <dgm:prSet/>
      <dgm:spPr/>
      <dgm:t>
        <a:bodyPr/>
        <a:lstStyle/>
        <a:p>
          <a:endParaRPr lang="en-US"/>
        </a:p>
      </dgm:t>
    </dgm:pt>
    <dgm:pt modelId="{09FB4FF1-A97B-4A73-BF34-5F4C8CB868B7}">
      <dgm:prSet phldrT="[Text]" custT="1"/>
      <dgm:spPr/>
      <dgm:t>
        <a:bodyPr/>
        <a:lstStyle/>
        <a:p>
          <a:r>
            <a:rPr lang="en-US" sz="1800" b="1" i="0" dirty="0" smtClean="0">
              <a:solidFill>
                <a:srgbClr val="0070C0"/>
              </a:solidFill>
            </a:rPr>
            <a:t>International Day of the Girl Child</a:t>
          </a:r>
          <a:endParaRPr lang="en-US" sz="1800" b="1" dirty="0">
            <a:solidFill>
              <a:srgbClr val="0070C0"/>
            </a:solidFill>
          </a:endParaRPr>
        </a:p>
      </dgm:t>
    </dgm:pt>
    <dgm:pt modelId="{EC3B1ECC-FB1D-46F0-A6B3-2BC7103FC922}" type="parTrans" cxnId="{B9819315-9298-47D7-ACC1-A8E64C17A649}">
      <dgm:prSet/>
      <dgm:spPr/>
      <dgm:t>
        <a:bodyPr/>
        <a:lstStyle/>
        <a:p>
          <a:endParaRPr lang="en-US"/>
        </a:p>
      </dgm:t>
    </dgm:pt>
    <dgm:pt modelId="{773F4FB6-DA37-4159-8A8A-D3AA19EC5A55}" type="sibTrans" cxnId="{B9819315-9298-47D7-ACC1-A8E64C17A649}">
      <dgm:prSet/>
      <dgm:spPr/>
      <dgm:t>
        <a:bodyPr/>
        <a:lstStyle/>
        <a:p>
          <a:endParaRPr lang="en-US"/>
        </a:p>
      </dgm:t>
    </dgm:pt>
    <dgm:pt modelId="{9B2FFFE1-4D29-4DC5-9A1F-819375C18264}">
      <dgm:prSet phldrT="[Text]" custT="1"/>
      <dgm:spPr/>
      <dgm:t>
        <a:bodyPr/>
        <a:lstStyle/>
        <a:p>
          <a:r>
            <a:rPr lang="en-US" sz="1800" b="1" i="0" dirty="0" smtClean="0">
              <a:solidFill>
                <a:srgbClr val="0070C0"/>
              </a:solidFill>
            </a:rPr>
            <a:t>International Day of Rural Women</a:t>
          </a:r>
          <a:endParaRPr lang="en-US" sz="1800" b="1" dirty="0">
            <a:solidFill>
              <a:srgbClr val="0070C0"/>
            </a:solidFill>
          </a:endParaRPr>
        </a:p>
      </dgm:t>
    </dgm:pt>
    <dgm:pt modelId="{BDADA4E5-BED2-401F-8283-A7BA761CD77D}" type="parTrans" cxnId="{F3F7C11A-A43C-4FE3-A3B0-777961E4DB91}">
      <dgm:prSet/>
      <dgm:spPr/>
      <dgm:t>
        <a:bodyPr/>
        <a:lstStyle/>
        <a:p>
          <a:endParaRPr lang="en-US"/>
        </a:p>
      </dgm:t>
    </dgm:pt>
    <dgm:pt modelId="{22C2548D-5842-466A-B941-01E762D41914}" type="sibTrans" cxnId="{F3F7C11A-A43C-4FE3-A3B0-777961E4DB91}">
      <dgm:prSet/>
      <dgm:spPr/>
      <dgm:t>
        <a:bodyPr/>
        <a:lstStyle/>
        <a:p>
          <a:endParaRPr lang="en-US"/>
        </a:p>
      </dgm:t>
    </dgm:pt>
    <dgm:pt modelId="{58830235-D18F-4EC0-B834-F75383B6EE23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Breast Cancer Awareness Day</a:t>
          </a:r>
          <a:endParaRPr lang="en-US" sz="1400" b="1" dirty="0">
            <a:solidFill>
              <a:srgbClr val="0070C0"/>
            </a:solidFill>
          </a:endParaRPr>
        </a:p>
      </dgm:t>
    </dgm:pt>
    <dgm:pt modelId="{83774E84-902C-4E70-BA37-1537D9D6D54C}" type="parTrans" cxnId="{9056B149-518A-4544-83C4-5D20771AEFB8}">
      <dgm:prSet/>
      <dgm:spPr/>
      <dgm:t>
        <a:bodyPr/>
        <a:lstStyle/>
        <a:p>
          <a:endParaRPr lang="en-US"/>
        </a:p>
      </dgm:t>
    </dgm:pt>
    <dgm:pt modelId="{9F34463C-0093-4BD1-9582-48CFDD00D616}" type="sibTrans" cxnId="{9056B149-518A-4544-83C4-5D20771AEFB8}">
      <dgm:prSet/>
      <dgm:spPr/>
      <dgm:t>
        <a:bodyPr/>
        <a:lstStyle/>
        <a:p>
          <a:endParaRPr lang="en-US"/>
        </a:p>
      </dgm:t>
    </dgm:pt>
    <dgm:pt modelId="{93250CFC-A5EB-40C3-9AED-7F31FF74619D}">
      <dgm:prSet phldrT="[Text]" custT="1"/>
      <dgm:spPr/>
      <dgm:t>
        <a:bodyPr/>
        <a:lstStyle/>
        <a:p>
          <a:r>
            <a:rPr lang="en-US" sz="1800" b="1" i="0" dirty="0" smtClean="0">
              <a:solidFill>
                <a:srgbClr val="0070C0"/>
              </a:solidFill>
            </a:rPr>
            <a:t>International Day of Women and Girls in Science</a:t>
          </a:r>
          <a:endParaRPr lang="en-US" sz="1800" b="1" dirty="0">
            <a:solidFill>
              <a:srgbClr val="0070C0"/>
            </a:solidFill>
          </a:endParaRPr>
        </a:p>
      </dgm:t>
    </dgm:pt>
    <dgm:pt modelId="{DF24D85F-62AF-49CB-A3C4-83660DAFCD29}" type="parTrans" cxnId="{C26423DD-A105-4DDB-9E53-6678FC6EF445}">
      <dgm:prSet/>
      <dgm:spPr/>
      <dgm:t>
        <a:bodyPr/>
        <a:lstStyle/>
        <a:p>
          <a:endParaRPr lang="en-US"/>
        </a:p>
      </dgm:t>
    </dgm:pt>
    <dgm:pt modelId="{EA776685-6A96-4075-93FA-F02616B59A4F}" type="sibTrans" cxnId="{C26423DD-A105-4DDB-9E53-6678FC6EF445}">
      <dgm:prSet/>
      <dgm:spPr/>
      <dgm:t>
        <a:bodyPr/>
        <a:lstStyle/>
        <a:p>
          <a:endParaRPr lang="en-US"/>
        </a:p>
      </dgm:t>
    </dgm:pt>
    <dgm:pt modelId="{AEAC59AC-5ADF-4375-96EB-0471762BF047}">
      <dgm:prSet phldrT="[Text]" custT="1"/>
      <dgm:spPr/>
      <dgm:t>
        <a:bodyPr/>
        <a:lstStyle/>
        <a:p>
          <a:r>
            <a:rPr lang="en-US" sz="2800" b="1" dirty="0" smtClean="0"/>
            <a:t>Days</a:t>
          </a:r>
          <a:endParaRPr lang="en-US" sz="2800" b="1" dirty="0"/>
        </a:p>
      </dgm:t>
    </dgm:pt>
    <dgm:pt modelId="{57D0CF4A-D034-4B5C-9081-95F3CDF05E03}" type="parTrans" cxnId="{4E872E9E-A1DB-4F98-94F1-EB5E99E82F96}">
      <dgm:prSet/>
      <dgm:spPr/>
      <dgm:t>
        <a:bodyPr/>
        <a:lstStyle/>
        <a:p>
          <a:endParaRPr lang="en-US"/>
        </a:p>
      </dgm:t>
    </dgm:pt>
    <dgm:pt modelId="{00ADC472-1FEC-46CB-A190-C089BAB40E4A}" type="sibTrans" cxnId="{4E872E9E-A1DB-4F98-94F1-EB5E99E82F96}">
      <dgm:prSet/>
      <dgm:spPr/>
      <dgm:t>
        <a:bodyPr/>
        <a:lstStyle/>
        <a:p>
          <a:endParaRPr lang="en-US"/>
        </a:p>
      </dgm:t>
    </dgm:pt>
    <dgm:pt modelId="{A53329A9-F8E0-4A79-81C3-A4DB5FA0CA23}">
      <dgm:prSet phldrT="[Text]" custT="1"/>
      <dgm:spPr/>
      <dgm:t>
        <a:bodyPr/>
        <a:lstStyle/>
        <a:p>
          <a:r>
            <a:rPr lang="en-US" sz="2800" b="1" dirty="0" smtClean="0"/>
            <a:t>Platforms</a:t>
          </a:r>
          <a:endParaRPr lang="en-US" sz="2800" b="1" dirty="0"/>
        </a:p>
      </dgm:t>
    </dgm:pt>
    <dgm:pt modelId="{9F0C767E-DD34-454C-9E7A-98CFFB14E57F}" type="parTrans" cxnId="{FDA86E72-DB7D-442E-9BE2-4E129DA50210}">
      <dgm:prSet/>
      <dgm:spPr/>
      <dgm:t>
        <a:bodyPr/>
        <a:lstStyle/>
        <a:p>
          <a:endParaRPr lang="en-US"/>
        </a:p>
      </dgm:t>
    </dgm:pt>
    <dgm:pt modelId="{FA3B26DF-6533-493E-81B2-BC41BC0169A7}" type="sibTrans" cxnId="{FDA86E72-DB7D-442E-9BE2-4E129DA50210}">
      <dgm:prSet/>
      <dgm:spPr/>
      <dgm:t>
        <a:bodyPr/>
        <a:lstStyle/>
        <a:p>
          <a:endParaRPr lang="en-US"/>
        </a:p>
      </dgm:t>
    </dgm:pt>
    <dgm:pt modelId="{84D38787-0E00-4ABD-BE9C-B11F924FC64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Facebook</a:t>
          </a:r>
          <a:endParaRPr lang="en-US" sz="1800" b="1" dirty="0">
            <a:solidFill>
              <a:srgbClr val="0070C0"/>
            </a:solidFill>
          </a:endParaRPr>
        </a:p>
      </dgm:t>
    </dgm:pt>
    <dgm:pt modelId="{3CCFB72A-E909-405F-AD49-850659D349DA}" type="parTrans" cxnId="{965F27E1-2F4B-430F-91ED-5019617A1AF5}">
      <dgm:prSet/>
      <dgm:spPr/>
      <dgm:t>
        <a:bodyPr/>
        <a:lstStyle/>
        <a:p>
          <a:endParaRPr lang="en-US"/>
        </a:p>
      </dgm:t>
    </dgm:pt>
    <dgm:pt modelId="{CC6B1432-2A45-4717-A03D-9FE35FB0BCAF}" type="sibTrans" cxnId="{965F27E1-2F4B-430F-91ED-5019617A1AF5}">
      <dgm:prSet/>
      <dgm:spPr/>
      <dgm:t>
        <a:bodyPr/>
        <a:lstStyle/>
        <a:p>
          <a:endParaRPr lang="en-US"/>
        </a:p>
      </dgm:t>
    </dgm:pt>
    <dgm:pt modelId="{F39CF5C9-1D56-4308-9992-EE715061EED9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Instagram</a:t>
          </a:r>
          <a:endParaRPr lang="en-US" sz="1800" b="1" dirty="0">
            <a:solidFill>
              <a:srgbClr val="0070C0"/>
            </a:solidFill>
          </a:endParaRPr>
        </a:p>
      </dgm:t>
    </dgm:pt>
    <dgm:pt modelId="{28251D0C-BBDE-45EC-B5E4-00CE862A4D18}" type="parTrans" cxnId="{69F2BDA9-964D-4F62-AC71-025DD4E883A9}">
      <dgm:prSet/>
      <dgm:spPr/>
      <dgm:t>
        <a:bodyPr/>
        <a:lstStyle/>
        <a:p>
          <a:endParaRPr lang="en-US"/>
        </a:p>
      </dgm:t>
    </dgm:pt>
    <dgm:pt modelId="{3C032A74-30F2-4127-AC10-14E35BAF4ACE}" type="sibTrans" cxnId="{69F2BDA9-964D-4F62-AC71-025DD4E883A9}">
      <dgm:prSet/>
      <dgm:spPr/>
      <dgm:t>
        <a:bodyPr/>
        <a:lstStyle/>
        <a:p>
          <a:endParaRPr lang="en-US"/>
        </a:p>
      </dgm:t>
    </dgm:pt>
    <dgm:pt modelId="{FF36C512-F10D-43B5-9AC5-D4248DF78483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Twitter</a:t>
          </a:r>
          <a:endParaRPr lang="en-US" sz="1800" b="1" dirty="0">
            <a:solidFill>
              <a:srgbClr val="0070C0"/>
            </a:solidFill>
          </a:endParaRPr>
        </a:p>
      </dgm:t>
    </dgm:pt>
    <dgm:pt modelId="{6F536AB7-C68E-4CFD-9F03-D18259D03EAF}" type="parTrans" cxnId="{01610491-0D1F-4011-B80E-D5F10B66DA17}">
      <dgm:prSet/>
      <dgm:spPr/>
      <dgm:t>
        <a:bodyPr/>
        <a:lstStyle/>
        <a:p>
          <a:endParaRPr lang="en-US"/>
        </a:p>
      </dgm:t>
    </dgm:pt>
    <dgm:pt modelId="{8F9580DE-B0EE-49CB-BF79-9AAC54D2D276}" type="sibTrans" cxnId="{01610491-0D1F-4011-B80E-D5F10B66DA17}">
      <dgm:prSet/>
      <dgm:spPr/>
      <dgm:t>
        <a:bodyPr/>
        <a:lstStyle/>
        <a:p>
          <a:endParaRPr lang="en-US"/>
        </a:p>
      </dgm:t>
    </dgm:pt>
    <dgm:pt modelId="{EA3E5FC0-33A6-4367-BA7D-979D78561429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YouTube</a:t>
          </a:r>
          <a:endParaRPr lang="en-US" sz="1800" b="1" dirty="0">
            <a:solidFill>
              <a:srgbClr val="0070C0"/>
            </a:solidFill>
          </a:endParaRPr>
        </a:p>
      </dgm:t>
    </dgm:pt>
    <dgm:pt modelId="{67724FB3-8F99-4CDA-AA09-6F0BA282F828}" type="parTrans" cxnId="{4A197A84-BFAB-402A-A4F4-7215C4DB5B31}">
      <dgm:prSet/>
      <dgm:spPr/>
      <dgm:t>
        <a:bodyPr/>
        <a:lstStyle/>
        <a:p>
          <a:endParaRPr lang="en-US"/>
        </a:p>
      </dgm:t>
    </dgm:pt>
    <dgm:pt modelId="{46CC26F4-1FA7-490F-9755-EF7881EC2EE8}" type="sibTrans" cxnId="{4A197A84-BFAB-402A-A4F4-7215C4DB5B31}">
      <dgm:prSet/>
      <dgm:spPr/>
      <dgm:t>
        <a:bodyPr/>
        <a:lstStyle/>
        <a:p>
          <a:endParaRPr lang="en-US"/>
        </a:p>
      </dgm:t>
    </dgm:pt>
    <dgm:pt modelId="{E102A35D-9D79-48EE-B53C-6DBA915B4C07}" type="pres">
      <dgm:prSet presAssocID="{2F5ABB75-55C3-4E5D-A8DA-A830D334B4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06FD2E-E317-4961-966E-91B6EC0D6C5A}" type="pres">
      <dgm:prSet presAssocID="{AEAC59AC-5ADF-4375-96EB-0471762BF047}" presName="thickLine" presStyleLbl="alignNode1" presStyleIdx="0" presStyleCnt="2"/>
      <dgm:spPr/>
    </dgm:pt>
    <dgm:pt modelId="{B85A0AB6-F03F-4DE5-AB3F-B5751FDBAB04}" type="pres">
      <dgm:prSet presAssocID="{AEAC59AC-5ADF-4375-96EB-0471762BF047}" presName="horz1" presStyleCnt="0"/>
      <dgm:spPr/>
    </dgm:pt>
    <dgm:pt modelId="{2F92FBEF-2BEE-40B6-B92B-73C19A876227}" type="pres">
      <dgm:prSet presAssocID="{AEAC59AC-5ADF-4375-96EB-0471762BF047}" presName="tx1" presStyleLbl="revTx" presStyleIdx="0" presStyleCnt="12"/>
      <dgm:spPr/>
      <dgm:t>
        <a:bodyPr/>
        <a:lstStyle/>
        <a:p>
          <a:endParaRPr lang="en-US"/>
        </a:p>
      </dgm:t>
    </dgm:pt>
    <dgm:pt modelId="{474C7D5D-E25D-466F-99E7-72EF1200EAE9}" type="pres">
      <dgm:prSet presAssocID="{AEAC59AC-5ADF-4375-96EB-0471762BF047}" presName="vert1" presStyleCnt="0"/>
      <dgm:spPr/>
    </dgm:pt>
    <dgm:pt modelId="{ADFCA732-E9A7-461C-ABD0-7CB5D6DCC146}" type="pres">
      <dgm:prSet presAssocID="{93250CFC-A5EB-40C3-9AED-7F31FF74619D}" presName="vertSpace2a" presStyleCnt="0"/>
      <dgm:spPr/>
    </dgm:pt>
    <dgm:pt modelId="{EEAD7121-48EF-4834-A775-A19250A2CC4C}" type="pres">
      <dgm:prSet presAssocID="{93250CFC-A5EB-40C3-9AED-7F31FF74619D}" presName="horz2" presStyleCnt="0"/>
      <dgm:spPr/>
    </dgm:pt>
    <dgm:pt modelId="{604B422F-35AD-483C-8048-2B76DB65AC97}" type="pres">
      <dgm:prSet presAssocID="{93250CFC-A5EB-40C3-9AED-7F31FF74619D}" presName="horzSpace2" presStyleCnt="0"/>
      <dgm:spPr/>
    </dgm:pt>
    <dgm:pt modelId="{67CC9D8A-379F-4FD8-A711-A4954441ED9F}" type="pres">
      <dgm:prSet presAssocID="{93250CFC-A5EB-40C3-9AED-7F31FF74619D}" presName="tx2" presStyleLbl="revTx" presStyleIdx="1" presStyleCnt="12"/>
      <dgm:spPr/>
      <dgm:t>
        <a:bodyPr/>
        <a:lstStyle/>
        <a:p>
          <a:endParaRPr lang="en-US"/>
        </a:p>
      </dgm:t>
    </dgm:pt>
    <dgm:pt modelId="{8273DBF0-4D31-4D71-A661-D6C1A9F1EC27}" type="pres">
      <dgm:prSet presAssocID="{93250CFC-A5EB-40C3-9AED-7F31FF74619D}" presName="vert2" presStyleCnt="0"/>
      <dgm:spPr/>
    </dgm:pt>
    <dgm:pt modelId="{6541C0EE-7AE5-4C29-8B86-36C884281061}" type="pres">
      <dgm:prSet presAssocID="{93250CFC-A5EB-40C3-9AED-7F31FF74619D}" presName="thinLine2b" presStyleLbl="callout" presStyleIdx="0" presStyleCnt="10"/>
      <dgm:spPr/>
    </dgm:pt>
    <dgm:pt modelId="{2056DDF4-51D1-4410-8B8F-0311E51018A2}" type="pres">
      <dgm:prSet presAssocID="{93250CFC-A5EB-40C3-9AED-7F31FF74619D}" presName="vertSpace2b" presStyleCnt="0"/>
      <dgm:spPr/>
    </dgm:pt>
    <dgm:pt modelId="{7DBBEA38-27F1-4BAE-A2D1-21E567530763}" type="pres">
      <dgm:prSet presAssocID="{633B3665-A758-4D63-B74C-12573621C140}" presName="horz2" presStyleCnt="0"/>
      <dgm:spPr/>
    </dgm:pt>
    <dgm:pt modelId="{258BC6CD-A6BE-426E-9B66-39ADF9735772}" type="pres">
      <dgm:prSet presAssocID="{633B3665-A758-4D63-B74C-12573621C140}" presName="horzSpace2" presStyleCnt="0"/>
      <dgm:spPr/>
    </dgm:pt>
    <dgm:pt modelId="{08605162-F7ED-47ED-9244-F56F31CFE22D}" type="pres">
      <dgm:prSet presAssocID="{633B3665-A758-4D63-B74C-12573621C140}" presName="tx2" presStyleLbl="revTx" presStyleIdx="2" presStyleCnt="12"/>
      <dgm:spPr/>
      <dgm:t>
        <a:bodyPr/>
        <a:lstStyle/>
        <a:p>
          <a:endParaRPr lang="en-US"/>
        </a:p>
      </dgm:t>
    </dgm:pt>
    <dgm:pt modelId="{6EBEC1E3-4230-4CA0-910F-0184DA5EB98C}" type="pres">
      <dgm:prSet presAssocID="{633B3665-A758-4D63-B74C-12573621C140}" presName="vert2" presStyleCnt="0"/>
      <dgm:spPr/>
    </dgm:pt>
    <dgm:pt modelId="{B2027AAE-919E-4678-AC4F-E3E86FC09E14}" type="pres">
      <dgm:prSet presAssocID="{633B3665-A758-4D63-B74C-12573621C140}" presName="thinLine2b" presStyleLbl="callout" presStyleIdx="1" presStyleCnt="10"/>
      <dgm:spPr/>
    </dgm:pt>
    <dgm:pt modelId="{421B2C74-F1DE-4810-BFA7-6B3A828EC711}" type="pres">
      <dgm:prSet presAssocID="{633B3665-A758-4D63-B74C-12573621C140}" presName="vertSpace2b" presStyleCnt="0"/>
      <dgm:spPr/>
    </dgm:pt>
    <dgm:pt modelId="{425CA6AF-A02B-4952-99FF-46EA0AC2CE47}" type="pres">
      <dgm:prSet presAssocID="{4826499B-0C06-4177-BD7B-D885EF9F3C16}" presName="horz2" presStyleCnt="0"/>
      <dgm:spPr/>
    </dgm:pt>
    <dgm:pt modelId="{083EF0B6-4DBE-4B93-8217-F859AA5E99CD}" type="pres">
      <dgm:prSet presAssocID="{4826499B-0C06-4177-BD7B-D885EF9F3C16}" presName="horzSpace2" presStyleCnt="0"/>
      <dgm:spPr/>
    </dgm:pt>
    <dgm:pt modelId="{14E41790-33F6-4A72-AF56-C0F6E5462A02}" type="pres">
      <dgm:prSet presAssocID="{4826499B-0C06-4177-BD7B-D885EF9F3C16}" presName="tx2" presStyleLbl="revTx" presStyleIdx="3" presStyleCnt="12"/>
      <dgm:spPr/>
      <dgm:t>
        <a:bodyPr/>
        <a:lstStyle/>
        <a:p>
          <a:endParaRPr lang="en-US"/>
        </a:p>
      </dgm:t>
    </dgm:pt>
    <dgm:pt modelId="{942324FD-A515-4DA4-B5B2-56728175FCEF}" type="pres">
      <dgm:prSet presAssocID="{4826499B-0C06-4177-BD7B-D885EF9F3C16}" presName="vert2" presStyleCnt="0"/>
      <dgm:spPr/>
    </dgm:pt>
    <dgm:pt modelId="{4BB712D0-A83A-4AD6-8BFE-641C2E29C34A}" type="pres">
      <dgm:prSet presAssocID="{4826499B-0C06-4177-BD7B-D885EF9F3C16}" presName="thinLine2b" presStyleLbl="callout" presStyleIdx="2" presStyleCnt="10"/>
      <dgm:spPr/>
    </dgm:pt>
    <dgm:pt modelId="{76B2A380-9B8C-4374-8F86-D4C758E497F9}" type="pres">
      <dgm:prSet presAssocID="{4826499B-0C06-4177-BD7B-D885EF9F3C16}" presName="vertSpace2b" presStyleCnt="0"/>
      <dgm:spPr/>
    </dgm:pt>
    <dgm:pt modelId="{BDCDBA00-5CAF-4C62-87AA-77DBE34397B0}" type="pres">
      <dgm:prSet presAssocID="{09FB4FF1-A97B-4A73-BF34-5F4C8CB868B7}" presName="horz2" presStyleCnt="0"/>
      <dgm:spPr/>
    </dgm:pt>
    <dgm:pt modelId="{A89A365B-BDEA-4FDE-8DDD-ACF0D2021949}" type="pres">
      <dgm:prSet presAssocID="{09FB4FF1-A97B-4A73-BF34-5F4C8CB868B7}" presName="horzSpace2" presStyleCnt="0"/>
      <dgm:spPr/>
    </dgm:pt>
    <dgm:pt modelId="{D24ECC41-AF7C-496C-8BB2-C61A7FA49F4C}" type="pres">
      <dgm:prSet presAssocID="{09FB4FF1-A97B-4A73-BF34-5F4C8CB868B7}" presName="tx2" presStyleLbl="revTx" presStyleIdx="4" presStyleCnt="12"/>
      <dgm:spPr/>
      <dgm:t>
        <a:bodyPr/>
        <a:lstStyle/>
        <a:p>
          <a:endParaRPr lang="en-US"/>
        </a:p>
      </dgm:t>
    </dgm:pt>
    <dgm:pt modelId="{A1711D94-3A89-4BA0-869A-E46E4E002746}" type="pres">
      <dgm:prSet presAssocID="{09FB4FF1-A97B-4A73-BF34-5F4C8CB868B7}" presName="vert2" presStyleCnt="0"/>
      <dgm:spPr/>
    </dgm:pt>
    <dgm:pt modelId="{A40C4846-95F7-4DA8-A3CF-2277CE1EA4F0}" type="pres">
      <dgm:prSet presAssocID="{09FB4FF1-A97B-4A73-BF34-5F4C8CB868B7}" presName="thinLine2b" presStyleLbl="callout" presStyleIdx="3" presStyleCnt="10"/>
      <dgm:spPr/>
    </dgm:pt>
    <dgm:pt modelId="{D262C4FB-F538-4E96-8152-B951154258FD}" type="pres">
      <dgm:prSet presAssocID="{09FB4FF1-A97B-4A73-BF34-5F4C8CB868B7}" presName="vertSpace2b" presStyleCnt="0"/>
      <dgm:spPr/>
    </dgm:pt>
    <dgm:pt modelId="{08D7AC90-EAF3-4EB7-963C-9200BC36D822}" type="pres">
      <dgm:prSet presAssocID="{9B2FFFE1-4D29-4DC5-9A1F-819375C18264}" presName="horz2" presStyleCnt="0"/>
      <dgm:spPr/>
    </dgm:pt>
    <dgm:pt modelId="{85E187D6-9822-440B-9800-41937681EAE0}" type="pres">
      <dgm:prSet presAssocID="{9B2FFFE1-4D29-4DC5-9A1F-819375C18264}" presName="horzSpace2" presStyleCnt="0"/>
      <dgm:spPr/>
    </dgm:pt>
    <dgm:pt modelId="{96811EB4-0BB4-4C65-9AA5-591125E4B5B8}" type="pres">
      <dgm:prSet presAssocID="{9B2FFFE1-4D29-4DC5-9A1F-819375C18264}" presName="tx2" presStyleLbl="revTx" presStyleIdx="5" presStyleCnt="12"/>
      <dgm:spPr/>
      <dgm:t>
        <a:bodyPr/>
        <a:lstStyle/>
        <a:p>
          <a:endParaRPr lang="en-US"/>
        </a:p>
      </dgm:t>
    </dgm:pt>
    <dgm:pt modelId="{26E1B5B9-4308-4F85-8C84-CCB7D0B89D7D}" type="pres">
      <dgm:prSet presAssocID="{9B2FFFE1-4D29-4DC5-9A1F-819375C18264}" presName="vert2" presStyleCnt="0"/>
      <dgm:spPr/>
    </dgm:pt>
    <dgm:pt modelId="{B00F5306-E9E6-44D1-82B8-F2C21303A225}" type="pres">
      <dgm:prSet presAssocID="{9B2FFFE1-4D29-4DC5-9A1F-819375C18264}" presName="thinLine2b" presStyleLbl="callout" presStyleIdx="4" presStyleCnt="10"/>
      <dgm:spPr/>
    </dgm:pt>
    <dgm:pt modelId="{184FD519-7490-4AEC-9F86-55FB63BB1DDF}" type="pres">
      <dgm:prSet presAssocID="{9B2FFFE1-4D29-4DC5-9A1F-819375C18264}" presName="vertSpace2b" presStyleCnt="0"/>
      <dgm:spPr/>
    </dgm:pt>
    <dgm:pt modelId="{1365E4FD-1823-47CC-9812-4FA9419495A2}" type="pres">
      <dgm:prSet presAssocID="{58830235-D18F-4EC0-B834-F75383B6EE23}" presName="horz2" presStyleCnt="0"/>
      <dgm:spPr/>
    </dgm:pt>
    <dgm:pt modelId="{64863CAF-C0C1-4D53-9E30-2F7C6CE2B331}" type="pres">
      <dgm:prSet presAssocID="{58830235-D18F-4EC0-B834-F75383B6EE23}" presName="horzSpace2" presStyleCnt="0"/>
      <dgm:spPr/>
    </dgm:pt>
    <dgm:pt modelId="{67508D61-3720-47F9-8870-2B221578166C}" type="pres">
      <dgm:prSet presAssocID="{58830235-D18F-4EC0-B834-F75383B6EE23}" presName="tx2" presStyleLbl="revTx" presStyleIdx="6" presStyleCnt="12"/>
      <dgm:spPr/>
      <dgm:t>
        <a:bodyPr/>
        <a:lstStyle/>
        <a:p>
          <a:endParaRPr lang="en-US"/>
        </a:p>
      </dgm:t>
    </dgm:pt>
    <dgm:pt modelId="{AD11DF1D-72E8-4BC6-BC71-5B99A22BC9F8}" type="pres">
      <dgm:prSet presAssocID="{58830235-D18F-4EC0-B834-F75383B6EE23}" presName="vert2" presStyleCnt="0"/>
      <dgm:spPr/>
    </dgm:pt>
    <dgm:pt modelId="{D8698DAB-9407-4FC3-B5EF-4EE0B75DBD10}" type="pres">
      <dgm:prSet presAssocID="{58830235-D18F-4EC0-B834-F75383B6EE23}" presName="thinLine2b" presStyleLbl="callout" presStyleIdx="5" presStyleCnt="10"/>
      <dgm:spPr/>
    </dgm:pt>
    <dgm:pt modelId="{AB514B92-6CB2-4533-AB03-111B22A93EA4}" type="pres">
      <dgm:prSet presAssocID="{58830235-D18F-4EC0-B834-F75383B6EE23}" presName="vertSpace2b" presStyleCnt="0"/>
      <dgm:spPr/>
    </dgm:pt>
    <dgm:pt modelId="{DB273248-F19E-4A7A-8FAA-ECE54FAB401D}" type="pres">
      <dgm:prSet presAssocID="{A53329A9-F8E0-4A79-81C3-A4DB5FA0CA23}" presName="thickLine" presStyleLbl="alignNode1" presStyleIdx="1" presStyleCnt="2"/>
      <dgm:spPr/>
    </dgm:pt>
    <dgm:pt modelId="{95FD62E1-020B-4150-95B2-5DFCD4BED88C}" type="pres">
      <dgm:prSet presAssocID="{A53329A9-F8E0-4A79-81C3-A4DB5FA0CA23}" presName="horz1" presStyleCnt="0"/>
      <dgm:spPr/>
    </dgm:pt>
    <dgm:pt modelId="{0DF36F19-E227-45DB-B9A0-72414669B0A7}" type="pres">
      <dgm:prSet presAssocID="{A53329A9-F8E0-4A79-81C3-A4DB5FA0CA23}" presName="tx1" presStyleLbl="revTx" presStyleIdx="7" presStyleCnt="12" custScaleX="157755" custLinFactNeighborX="-2900"/>
      <dgm:spPr/>
      <dgm:t>
        <a:bodyPr/>
        <a:lstStyle/>
        <a:p>
          <a:endParaRPr lang="en-US"/>
        </a:p>
      </dgm:t>
    </dgm:pt>
    <dgm:pt modelId="{808DF67A-4BC3-4935-8C5D-AA9B094F5388}" type="pres">
      <dgm:prSet presAssocID="{A53329A9-F8E0-4A79-81C3-A4DB5FA0CA23}" presName="vert1" presStyleCnt="0"/>
      <dgm:spPr/>
    </dgm:pt>
    <dgm:pt modelId="{44036844-2ACD-4CED-8482-57FE0CC24DA9}" type="pres">
      <dgm:prSet presAssocID="{84D38787-0E00-4ABD-BE9C-B11F924FC640}" presName="vertSpace2a" presStyleCnt="0"/>
      <dgm:spPr/>
    </dgm:pt>
    <dgm:pt modelId="{ECDF313C-C737-4AD1-B3A1-378CAE2273B0}" type="pres">
      <dgm:prSet presAssocID="{84D38787-0E00-4ABD-BE9C-B11F924FC640}" presName="horz2" presStyleCnt="0"/>
      <dgm:spPr/>
    </dgm:pt>
    <dgm:pt modelId="{FE6EF594-18E4-4077-8BFE-4BED7EE418DB}" type="pres">
      <dgm:prSet presAssocID="{84D38787-0E00-4ABD-BE9C-B11F924FC640}" presName="horzSpace2" presStyleCnt="0"/>
      <dgm:spPr/>
    </dgm:pt>
    <dgm:pt modelId="{78983EBF-B7DA-4DF1-8FBA-FD58944C0B0C}" type="pres">
      <dgm:prSet presAssocID="{84D38787-0E00-4ABD-BE9C-B11F924FC640}" presName="tx2" presStyleLbl="revTx" presStyleIdx="8" presStyleCnt="12"/>
      <dgm:spPr/>
      <dgm:t>
        <a:bodyPr/>
        <a:lstStyle/>
        <a:p>
          <a:endParaRPr lang="en-US"/>
        </a:p>
      </dgm:t>
    </dgm:pt>
    <dgm:pt modelId="{A87276A7-23E6-4945-B13A-87C768128B73}" type="pres">
      <dgm:prSet presAssocID="{84D38787-0E00-4ABD-BE9C-B11F924FC640}" presName="vert2" presStyleCnt="0"/>
      <dgm:spPr/>
    </dgm:pt>
    <dgm:pt modelId="{54318A6E-154F-4645-BF25-7A43A76393CB}" type="pres">
      <dgm:prSet presAssocID="{84D38787-0E00-4ABD-BE9C-B11F924FC640}" presName="thinLine2b" presStyleLbl="callout" presStyleIdx="6" presStyleCnt="10"/>
      <dgm:spPr/>
    </dgm:pt>
    <dgm:pt modelId="{7FB58374-BEDD-4950-898D-0A638F370ED4}" type="pres">
      <dgm:prSet presAssocID="{84D38787-0E00-4ABD-BE9C-B11F924FC640}" presName="vertSpace2b" presStyleCnt="0"/>
      <dgm:spPr/>
    </dgm:pt>
    <dgm:pt modelId="{3A4EF91F-1A8E-4A7E-B0A8-16656AEB110D}" type="pres">
      <dgm:prSet presAssocID="{F39CF5C9-1D56-4308-9992-EE715061EED9}" presName="horz2" presStyleCnt="0"/>
      <dgm:spPr/>
    </dgm:pt>
    <dgm:pt modelId="{17F38ADA-A15F-4C55-A1BD-5CE9EDE695ED}" type="pres">
      <dgm:prSet presAssocID="{F39CF5C9-1D56-4308-9992-EE715061EED9}" presName="horzSpace2" presStyleCnt="0"/>
      <dgm:spPr/>
    </dgm:pt>
    <dgm:pt modelId="{31622A8D-AB5E-49B1-BB99-1E074D29DC70}" type="pres">
      <dgm:prSet presAssocID="{F39CF5C9-1D56-4308-9992-EE715061EED9}" presName="tx2" presStyleLbl="revTx" presStyleIdx="9" presStyleCnt="12"/>
      <dgm:spPr/>
      <dgm:t>
        <a:bodyPr/>
        <a:lstStyle/>
        <a:p>
          <a:endParaRPr lang="en-US"/>
        </a:p>
      </dgm:t>
    </dgm:pt>
    <dgm:pt modelId="{0E8DA390-5225-4246-B9DD-A16C11A9E45F}" type="pres">
      <dgm:prSet presAssocID="{F39CF5C9-1D56-4308-9992-EE715061EED9}" presName="vert2" presStyleCnt="0"/>
      <dgm:spPr/>
    </dgm:pt>
    <dgm:pt modelId="{48C62361-DBF7-4570-86D2-495E8446E217}" type="pres">
      <dgm:prSet presAssocID="{F39CF5C9-1D56-4308-9992-EE715061EED9}" presName="thinLine2b" presStyleLbl="callout" presStyleIdx="7" presStyleCnt="10"/>
      <dgm:spPr/>
    </dgm:pt>
    <dgm:pt modelId="{FE7D4325-C7CD-482C-8B18-0F8ADFBA163E}" type="pres">
      <dgm:prSet presAssocID="{F39CF5C9-1D56-4308-9992-EE715061EED9}" presName="vertSpace2b" presStyleCnt="0"/>
      <dgm:spPr/>
    </dgm:pt>
    <dgm:pt modelId="{726E90CE-58E3-4ED1-94EF-1378FF4529BB}" type="pres">
      <dgm:prSet presAssocID="{FF36C512-F10D-43B5-9AC5-D4248DF78483}" presName="horz2" presStyleCnt="0"/>
      <dgm:spPr/>
    </dgm:pt>
    <dgm:pt modelId="{2DC86F5D-DA42-4E75-B3B6-3463BA2178C8}" type="pres">
      <dgm:prSet presAssocID="{FF36C512-F10D-43B5-9AC5-D4248DF78483}" presName="horzSpace2" presStyleCnt="0"/>
      <dgm:spPr/>
    </dgm:pt>
    <dgm:pt modelId="{1817FC1E-9632-42DA-A677-B77C4A59E7DC}" type="pres">
      <dgm:prSet presAssocID="{FF36C512-F10D-43B5-9AC5-D4248DF78483}" presName="tx2" presStyleLbl="revTx" presStyleIdx="10" presStyleCnt="12"/>
      <dgm:spPr/>
      <dgm:t>
        <a:bodyPr/>
        <a:lstStyle/>
        <a:p>
          <a:endParaRPr lang="en-US"/>
        </a:p>
      </dgm:t>
    </dgm:pt>
    <dgm:pt modelId="{68CCD484-F2E4-4447-AD8C-ED0A30D15959}" type="pres">
      <dgm:prSet presAssocID="{FF36C512-F10D-43B5-9AC5-D4248DF78483}" presName="vert2" presStyleCnt="0"/>
      <dgm:spPr/>
    </dgm:pt>
    <dgm:pt modelId="{8D741776-2BF9-47D8-B0DE-AF696A0ACF12}" type="pres">
      <dgm:prSet presAssocID="{FF36C512-F10D-43B5-9AC5-D4248DF78483}" presName="thinLine2b" presStyleLbl="callout" presStyleIdx="8" presStyleCnt="10"/>
      <dgm:spPr/>
    </dgm:pt>
    <dgm:pt modelId="{DB33F705-A4D1-4C58-97F2-68BD70A56A06}" type="pres">
      <dgm:prSet presAssocID="{FF36C512-F10D-43B5-9AC5-D4248DF78483}" presName="vertSpace2b" presStyleCnt="0"/>
      <dgm:spPr/>
    </dgm:pt>
    <dgm:pt modelId="{DBE1C7AD-B65C-4DCD-AAC5-48BFA04290CB}" type="pres">
      <dgm:prSet presAssocID="{EA3E5FC0-33A6-4367-BA7D-979D78561429}" presName="horz2" presStyleCnt="0"/>
      <dgm:spPr/>
    </dgm:pt>
    <dgm:pt modelId="{307F02A9-7554-4979-91E3-F830B47B5744}" type="pres">
      <dgm:prSet presAssocID="{EA3E5FC0-33A6-4367-BA7D-979D78561429}" presName="horzSpace2" presStyleCnt="0"/>
      <dgm:spPr/>
    </dgm:pt>
    <dgm:pt modelId="{F1F708D4-76AC-4C30-98C1-0053004FD0E5}" type="pres">
      <dgm:prSet presAssocID="{EA3E5FC0-33A6-4367-BA7D-979D78561429}" presName="tx2" presStyleLbl="revTx" presStyleIdx="11" presStyleCnt="12"/>
      <dgm:spPr/>
      <dgm:t>
        <a:bodyPr/>
        <a:lstStyle/>
        <a:p>
          <a:endParaRPr lang="en-US"/>
        </a:p>
      </dgm:t>
    </dgm:pt>
    <dgm:pt modelId="{1BB92CF4-947C-4A9A-981A-C5D3E8D7B2E1}" type="pres">
      <dgm:prSet presAssocID="{EA3E5FC0-33A6-4367-BA7D-979D78561429}" presName="vert2" presStyleCnt="0"/>
      <dgm:spPr/>
    </dgm:pt>
    <dgm:pt modelId="{B3B6908A-0E4F-4840-85B9-F6C49612937A}" type="pres">
      <dgm:prSet presAssocID="{EA3E5FC0-33A6-4367-BA7D-979D78561429}" presName="thinLine2b" presStyleLbl="callout" presStyleIdx="9" presStyleCnt="10"/>
      <dgm:spPr/>
    </dgm:pt>
    <dgm:pt modelId="{4951C01F-1929-41A6-93A9-66AA44F8639D}" type="pres">
      <dgm:prSet presAssocID="{EA3E5FC0-33A6-4367-BA7D-979D78561429}" presName="vertSpace2b" presStyleCnt="0"/>
      <dgm:spPr/>
    </dgm:pt>
  </dgm:ptLst>
  <dgm:cxnLst>
    <dgm:cxn modelId="{D84EAFB2-8BFF-4175-B8B3-8A16919E36DA}" type="presOf" srcId="{633B3665-A758-4D63-B74C-12573621C140}" destId="{08605162-F7ED-47ED-9244-F56F31CFE22D}" srcOrd="0" destOrd="0" presId="urn:microsoft.com/office/officeart/2008/layout/LinedList"/>
    <dgm:cxn modelId="{DC3EFF96-F5AF-4FB6-AD1B-D432F5298640}" type="presOf" srcId="{FF36C512-F10D-43B5-9AC5-D4248DF78483}" destId="{1817FC1E-9632-42DA-A677-B77C4A59E7DC}" srcOrd="0" destOrd="0" presId="urn:microsoft.com/office/officeart/2008/layout/LinedList"/>
    <dgm:cxn modelId="{26A6861A-9808-4B7F-BB40-397EDC8A4EB0}" srcId="{AEAC59AC-5ADF-4375-96EB-0471762BF047}" destId="{4826499B-0C06-4177-BD7B-D885EF9F3C16}" srcOrd="2" destOrd="0" parTransId="{77D788D6-8F0C-4048-B915-045AA1335449}" sibTransId="{FE461C72-9FB1-4078-BD89-106C02FC4C8C}"/>
    <dgm:cxn modelId="{9056B149-518A-4544-83C4-5D20771AEFB8}" srcId="{AEAC59AC-5ADF-4375-96EB-0471762BF047}" destId="{58830235-D18F-4EC0-B834-F75383B6EE23}" srcOrd="5" destOrd="0" parTransId="{83774E84-902C-4E70-BA37-1537D9D6D54C}" sibTransId="{9F34463C-0093-4BD1-9582-48CFDD00D616}"/>
    <dgm:cxn modelId="{C26423DD-A105-4DDB-9E53-6678FC6EF445}" srcId="{AEAC59AC-5ADF-4375-96EB-0471762BF047}" destId="{93250CFC-A5EB-40C3-9AED-7F31FF74619D}" srcOrd="0" destOrd="0" parTransId="{DF24D85F-62AF-49CB-A3C4-83660DAFCD29}" sibTransId="{EA776685-6A96-4075-93FA-F02616B59A4F}"/>
    <dgm:cxn modelId="{4E872E9E-A1DB-4F98-94F1-EB5E99E82F96}" srcId="{2F5ABB75-55C3-4E5D-A8DA-A830D334B41E}" destId="{AEAC59AC-5ADF-4375-96EB-0471762BF047}" srcOrd="0" destOrd="0" parTransId="{57D0CF4A-D034-4B5C-9081-95F3CDF05E03}" sibTransId="{00ADC472-1FEC-46CB-A190-C089BAB40E4A}"/>
    <dgm:cxn modelId="{965F27E1-2F4B-430F-91ED-5019617A1AF5}" srcId="{A53329A9-F8E0-4A79-81C3-A4DB5FA0CA23}" destId="{84D38787-0E00-4ABD-BE9C-B11F924FC640}" srcOrd="0" destOrd="0" parTransId="{3CCFB72A-E909-405F-AD49-850659D349DA}" sibTransId="{CC6B1432-2A45-4717-A03D-9FE35FB0BCAF}"/>
    <dgm:cxn modelId="{1FBA359C-4DAE-4913-A87F-D55DD980F784}" type="presOf" srcId="{4826499B-0C06-4177-BD7B-D885EF9F3C16}" destId="{14E41790-33F6-4A72-AF56-C0F6E5462A02}" srcOrd="0" destOrd="0" presId="urn:microsoft.com/office/officeart/2008/layout/LinedList"/>
    <dgm:cxn modelId="{4EEBAB6B-C7F6-4582-BA86-B4FB54337BA3}" type="presOf" srcId="{9B2FFFE1-4D29-4DC5-9A1F-819375C18264}" destId="{96811EB4-0BB4-4C65-9AA5-591125E4B5B8}" srcOrd="0" destOrd="0" presId="urn:microsoft.com/office/officeart/2008/layout/LinedList"/>
    <dgm:cxn modelId="{01610491-0D1F-4011-B80E-D5F10B66DA17}" srcId="{A53329A9-F8E0-4A79-81C3-A4DB5FA0CA23}" destId="{FF36C512-F10D-43B5-9AC5-D4248DF78483}" srcOrd="2" destOrd="0" parTransId="{6F536AB7-C68E-4CFD-9F03-D18259D03EAF}" sibTransId="{8F9580DE-B0EE-49CB-BF79-9AAC54D2D276}"/>
    <dgm:cxn modelId="{044C85B8-C08C-41D0-88B0-64E51BA113B3}" type="presOf" srcId="{2F5ABB75-55C3-4E5D-A8DA-A830D334B41E}" destId="{E102A35D-9D79-48EE-B53C-6DBA915B4C07}" srcOrd="0" destOrd="0" presId="urn:microsoft.com/office/officeart/2008/layout/LinedList"/>
    <dgm:cxn modelId="{69F2BDA9-964D-4F62-AC71-025DD4E883A9}" srcId="{A53329A9-F8E0-4A79-81C3-A4DB5FA0CA23}" destId="{F39CF5C9-1D56-4308-9992-EE715061EED9}" srcOrd="1" destOrd="0" parTransId="{28251D0C-BBDE-45EC-B5E4-00CE862A4D18}" sibTransId="{3C032A74-30F2-4127-AC10-14E35BAF4ACE}"/>
    <dgm:cxn modelId="{D3538AFA-0A28-4B8A-A53F-964CD0749414}" type="presOf" srcId="{EA3E5FC0-33A6-4367-BA7D-979D78561429}" destId="{F1F708D4-76AC-4C30-98C1-0053004FD0E5}" srcOrd="0" destOrd="0" presId="urn:microsoft.com/office/officeart/2008/layout/LinedList"/>
    <dgm:cxn modelId="{EEDBF869-E3EB-4D5A-B371-48C72AE14166}" type="presOf" srcId="{AEAC59AC-5ADF-4375-96EB-0471762BF047}" destId="{2F92FBEF-2BEE-40B6-B92B-73C19A876227}" srcOrd="0" destOrd="0" presId="urn:microsoft.com/office/officeart/2008/layout/LinedList"/>
    <dgm:cxn modelId="{B9819315-9298-47D7-ACC1-A8E64C17A649}" srcId="{AEAC59AC-5ADF-4375-96EB-0471762BF047}" destId="{09FB4FF1-A97B-4A73-BF34-5F4C8CB868B7}" srcOrd="3" destOrd="0" parTransId="{EC3B1ECC-FB1D-46F0-A6B3-2BC7103FC922}" sibTransId="{773F4FB6-DA37-4159-8A8A-D3AA19EC5A55}"/>
    <dgm:cxn modelId="{E890C995-5ECC-4D81-8AAC-C77E05156F5B}" srcId="{AEAC59AC-5ADF-4375-96EB-0471762BF047}" destId="{633B3665-A758-4D63-B74C-12573621C140}" srcOrd="1" destOrd="0" parTransId="{66E4B3F9-E2CB-46A4-BC62-A8290E4081E1}" sibTransId="{696A882B-EEE3-494A-A358-BE1354FD94FF}"/>
    <dgm:cxn modelId="{4A197A84-BFAB-402A-A4F4-7215C4DB5B31}" srcId="{A53329A9-F8E0-4A79-81C3-A4DB5FA0CA23}" destId="{EA3E5FC0-33A6-4367-BA7D-979D78561429}" srcOrd="3" destOrd="0" parTransId="{67724FB3-8F99-4CDA-AA09-6F0BA282F828}" sibTransId="{46CC26F4-1FA7-490F-9755-EF7881EC2EE8}"/>
    <dgm:cxn modelId="{86ED5648-9047-48D4-9ED5-953FBCCEF339}" type="presOf" srcId="{84D38787-0E00-4ABD-BE9C-B11F924FC640}" destId="{78983EBF-B7DA-4DF1-8FBA-FD58944C0B0C}" srcOrd="0" destOrd="0" presId="urn:microsoft.com/office/officeart/2008/layout/LinedList"/>
    <dgm:cxn modelId="{50C19972-E0BD-4E03-A7AD-C886AC23670C}" type="presOf" srcId="{58830235-D18F-4EC0-B834-F75383B6EE23}" destId="{67508D61-3720-47F9-8870-2B221578166C}" srcOrd="0" destOrd="0" presId="urn:microsoft.com/office/officeart/2008/layout/LinedList"/>
    <dgm:cxn modelId="{2FCD7A69-24C5-44A7-9C8D-33371D5100B9}" type="presOf" srcId="{A53329A9-F8E0-4A79-81C3-A4DB5FA0CA23}" destId="{0DF36F19-E227-45DB-B9A0-72414669B0A7}" srcOrd="0" destOrd="0" presId="urn:microsoft.com/office/officeart/2008/layout/LinedList"/>
    <dgm:cxn modelId="{39061D13-0361-4840-B940-4BE42F9DF3D4}" type="presOf" srcId="{09FB4FF1-A97B-4A73-BF34-5F4C8CB868B7}" destId="{D24ECC41-AF7C-496C-8BB2-C61A7FA49F4C}" srcOrd="0" destOrd="0" presId="urn:microsoft.com/office/officeart/2008/layout/LinedList"/>
    <dgm:cxn modelId="{FDA86E72-DB7D-442E-9BE2-4E129DA50210}" srcId="{2F5ABB75-55C3-4E5D-A8DA-A830D334B41E}" destId="{A53329A9-F8E0-4A79-81C3-A4DB5FA0CA23}" srcOrd="1" destOrd="0" parTransId="{9F0C767E-DD34-454C-9E7A-98CFFB14E57F}" sibTransId="{FA3B26DF-6533-493E-81B2-BC41BC0169A7}"/>
    <dgm:cxn modelId="{F4613F4E-04E4-4A16-81E4-1B897D5A2F39}" type="presOf" srcId="{93250CFC-A5EB-40C3-9AED-7F31FF74619D}" destId="{67CC9D8A-379F-4FD8-A711-A4954441ED9F}" srcOrd="0" destOrd="0" presId="urn:microsoft.com/office/officeart/2008/layout/LinedList"/>
    <dgm:cxn modelId="{F3F7C11A-A43C-4FE3-A3B0-777961E4DB91}" srcId="{AEAC59AC-5ADF-4375-96EB-0471762BF047}" destId="{9B2FFFE1-4D29-4DC5-9A1F-819375C18264}" srcOrd="4" destOrd="0" parTransId="{BDADA4E5-BED2-401F-8283-A7BA761CD77D}" sibTransId="{22C2548D-5842-466A-B941-01E762D41914}"/>
    <dgm:cxn modelId="{750FA5C3-90A0-41B3-88AF-5CDFBEE1DF2D}" type="presOf" srcId="{F39CF5C9-1D56-4308-9992-EE715061EED9}" destId="{31622A8D-AB5E-49B1-BB99-1E074D29DC70}" srcOrd="0" destOrd="0" presId="urn:microsoft.com/office/officeart/2008/layout/LinedList"/>
    <dgm:cxn modelId="{227D4EE9-09D6-484E-BC85-5BEC24B00277}" type="presParOf" srcId="{E102A35D-9D79-48EE-B53C-6DBA915B4C07}" destId="{3D06FD2E-E317-4961-966E-91B6EC0D6C5A}" srcOrd="0" destOrd="0" presId="urn:microsoft.com/office/officeart/2008/layout/LinedList"/>
    <dgm:cxn modelId="{880F987B-0BDE-441D-992A-A8A83C93FF8A}" type="presParOf" srcId="{E102A35D-9D79-48EE-B53C-6DBA915B4C07}" destId="{B85A0AB6-F03F-4DE5-AB3F-B5751FDBAB04}" srcOrd="1" destOrd="0" presId="urn:microsoft.com/office/officeart/2008/layout/LinedList"/>
    <dgm:cxn modelId="{C97624E3-2821-40DB-85EB-53D021DDC315}" type="presParOf" srcId="{B85A0AB6-F03F-4DE5-AB3F-B5751FDBAB04}" destId="{2F92FBEF-2BEE-40B6-B92B-73C19A876227}" srcOrd="0" destOrd="0" presId="urn:microsoft.com/office/officeart/2008/layout/LinedList"/>
    <dgm:cxn modelId="{C8FAB089-636D-4995-A019-BDD6E88CD1BA}" type="presParOf" srcId="{B85A0AB6-F03F-4DE5-AB3F-B5751FDBAB04}" destId="{474C7D5D-E25D-466F-99E7-72EF1200EAE9}" srcOrd="1" destOrd="0" presId="urn:microsoft.com/office/officeart/2008/layout/LinedList"/>
    <dgm:cxn modelId="{9B88702B-9BCA-4F46-8495-CCC685A8EDCD}" type="presParOf" srcId="{474C7D5D-E25D-466F-99E7-72EF1200EAE9}" destId="{ADFCA732-E9A7-461C-ABD0-7CB5D6DCC146}" srcOrd="0" destOrd="0" presId="urn:microsoft.com/office/officeart/2008/layout/LinedList"/>
    <dgm:cxn modelId="{EEC6AA83-36DC-4942-8AB1-0DAE748494FA}" type="presParOf" srcId="{474C7D5D-E25D-466F-99E7-72EF1200EAE9}" destId="{EEAD7121-48EF-4834-A775-A19250A2CC4C}" srcOrd="1" destOrd="0" presId="urn:microsoft.com/office/officeart/2008/layout/LinedList"/>
    <dgm:cxn modelId="{50847FBE-C063-4D5A-A247-C66F65889D02}" type="presParOf" srcId="{EEAD7121-48EF-4834-A775-A19250A2CC4C}" destId="{604B422F-35AD-483C-8048-2B76DB65AC97}" srcOrd="0" destOrd="0" presId="urn:microsoft.com/office/officeart/2008/layout/LinedList"/>
    <dgm:cxn modelId="{4632AB65-4B22-4857-8646-D3CF2E0F6741}" type="presParOf" srcId="{EEAD7121-48EF-4834-A775-A19250A2CC4C}" destId="{67CC9D8A-379F-4FD8-A711-A4954441ED9F}" srcOrd="1" destOrd="0" presId="urn:microsoft.com/office/officeart/2008/layout/LinedList"/>
    <dgm:cxn modelId="{FDCF40CF-C049-41B1-AEBC-FB8831396FD3}" type="presParOf" srcId="{EEAD7121-48EF-4834-A775-A19250A2CC4C}" destId="{8273DBF0-4D31-4D71-A661-D6C1A9F1EC27}" srcOrd="2" destOrd="0" presId="urn:microsoft.com/office/officeart/2008/layout/LinedList"/>
    <dgm:cxn modelId="{AD1C55E1-037C-41B9-84FC-1B1B4DDCD89F}" type="presParOf" srcId="{474C7D5D-E25D-466F-99E7-72EF1200EAE9}" destId="{6541C0EE-7AE5-4C29-8B86-36C884281061}" srcOrd="2" destOrd="0" presId="urn:microsoft.com/office/officeart/2008/layout/LinedList"/>
    <dgm:cxn modelId="{3132C7F1-AD7A-481E-821E-4D1805D0D1DC}" type="presParOf" srcId="{474C7D5D-E25D-466F-99E7-72EF1200EAE9}" destId="{2056DDF4-51D1-4410-8B8F-0311E51018A2}" srcOrd="3" destOrd="0" presId="urn:microsoft.com/office/officeart/2008/layout/LinedList"/>
    <dgm:cxn modelId="{440A0AFA-178C-4073-A278-A0C86E1F87F2}" type="presParOf" srcId="{474C7D5D-E25D-466F-99E7-72EF1200EAE9}" destId="{7DBBEA38-27F1-4BAE-A2D1-21E567530763}" srcOrd="4" destOrd="0" presId="urn:microsoft.com/office/officeart/2008/layout/LinedList"/>
    <dgm:cxn modelId="{A7B290C8-CB04-4855-BAF5-5CE8C9BAB6F6}" type="presParOf" srcId="{7DBBEA38-27F1-4BAE-A2D1-21E567530763}" destId="{258BC6CD-A6BE-426E-9B66-39ADF9735772}" srcOrd="0" destOrd="0" presId="urn:microsoft.com/office/officeart/2008/layout/LinedList"/>
    <dgm:cxn modelId="{14008E83-C503-4BC7-9275-7A2D6B7EB046}" type="presParOf" srcId="{7DBBEA38-27F1-4BAE-A2D1-21E567530763}" destId="{08605162-F7ED-47ED-9244-F56F31CFE22D}" srcOrd="1" destOrd="0" presId="urn:microsoft.com/office/officeart/2008/layout/LinedList"/>
    <dgm:cxn modelId="{FEB0E84A-8750-48B6-AB86-C3D780E82A57}" type="presParOf" srcId="{7DBBEA38-27F1-4BAE-A2D1-21E567530763}" destId="{6EBEC1E3-4230-4CA0-910F-0184DA5EB98C}" srcOrd="2" destOrd="0" presId="urn:microsoft.com/office/officeart/2008/layout/LinedList"/>
    <dgm:cxn modelId="{6FF6BAC3-2C73-4B0D-91A0-A117FDD58F20}" type="presParOf" srcId="{474C7D5D-E25D-466F-99E7-72EF1200EAE9}" destId="{B2027AAE-919E-4678-AC4F-E3E86FC09E14}" srcOrd="5" destOrd="0" presId="urn:microsoft.com/office/officeart/2008/layout/LinedList"/>
    <dgm:cxn modelId="{1742C517-3D66-4C64-919B-A139657E9850}" type="presParOf" srcId="{474C7D5D-E25D-466F-99E7-72EF1200EAE9}" destId="{421B2C74-F1DE-4810-BFA7-6B3A828EC711}" srcOrd="6" destOrd="0" presId="urn:microsoft.com/office/officeart/2008/layout/LinedList"/>
    <dgm:cxn modelId="{D98D1984-9FD7-4B01-A569-A190BBB16ABC}" type="presParOf" srcId="{474C7D5D-E25D-466F-99E7-72EF1200EAE9}" destId="{425CA6AF-A02B-4952-99FF-46EA0AC2CE47}" srcOrd="7" destOrd="0" presId="urn:microsoft.com/office/officeart/2008/layout/LinedList"/>
    <dgm:cxn modelId="{C9130DFE-8694-4FB2-96F2-AD2F62BA92FF}" type="presParOf" srcId="{425CA6AF-A02B-4952-99FF-46EA0AC2CE47}" destId="{083EF0B6-4DBE-4B93-8217-F859AA5E99CD}" srcOrd="0" destOrd="0" presId="urn:microsoft.com/office/officeart/2008/layout/LinedList"/>
    <dgm:cxn modelId="{74101356-F046-43F9-922A-55DF5C9A47A4}" type="presParOf" srcId="{425CA6AF-A02B-4952-99FF-46EA0AC2CE47}" destId="{14E41790-33F6-4A72-AF56-C0F6E5462A02}" srcOrd="1" destOrd="0" presId="urn:microsoft.com/office/officeart/2008/layout/LinedList"/>
    <dgm:cxn modelId="{FE3285FA-637F-42F9-A869-D396F77F2F53}" type="presParOf" srcId="{425CA6AF-A02B-4952-99FF-46EA0AC2CE47}" destId="{942324FD-A515-4DA4-B5B2-56728175FCEF}" srcOrd="2" destOrd="0" presId="urn:microsoft.com/office/officeart/2008/layout/LinedList"/>
    <dgm:cxn modelId="{552BD1D5-0374-4D13-AE48-702A9B6C9808}" type="presParOf" srcId="{474C7D5D-E25D-466F-99E7-72EF1200EAE9}" destId="{4BB712D0-A83A-4AD6-8BFE-641C2E29C34A}" srcOrd="8" destOrd="0" presId="urn:microsoft.com/office/officeart/2008/layout/LinedList"/>
    <dgm:cxn modelId="{04E117AD-EADB-45E3-BA8D-4FCA0519E270}" type="presParOf" srcId="{474C7D5D-E25D-466F-99E7-72EF1200EAE9}" destId="{76B2A380-9B8C-4374-8F86-D4C758E497F9}" srcOrd="9" destOrd="0" presId="urn:microsoft.com/office/officeart/2008/layout/LinedList"/>
    <dgm:cxn modelId="{FB9352E2-EDE7-458B-B768-4DE5B6FF4A81}" type="presParOf" srcId="{474C7D5D-E25D-466F-99E7-72EF1200EAE9}" destId="{BDCDBA00-5CAF-4C62-87AA-77DBE34397B0}" srcOrd="10" destOrd="0" presId="urn:microsoft.com/office/officeart/2008/layout/LinedList"/>
    <dgm:cxn modelId="{9607E67E-D51A-4193-981F-1B29F3CE498F}" type="presParOf" srcId="{BDCDBA00-5CAF-4C62-87AA-77DBE34397B0}" destId="{A89A365B-BDEA-4FDE-8DDD-ACF0D2021949}" srcOrd="0" destOrd="0" presId="urn:microsoft.com/office/officeart/2008/layout/LinedList"/>
    <dgm:cxn modelId="{78FA781D-323D-4FEB-984E-3AE5D9717C81}" type="presParOf" srcId="{BDCDBA00-5CAF-4C62-87AA-77DBE34397B0}" destId="{D24ECC41-AF7C-496C-8BB2-C61A7FA49F4C}" srcOrd="1" destOrd="0" presId="urn:microsoft.com/office/officeart/2008/layout/LinedList"/>
    <dgm:cxn modelId="{52EC17CA-5659-4B61-837B-69CA9A343505}" type="presParOf" srcId="{BDCDBA00-5CAF-4C62-87AA-77DBE34397B0}" destId="{A1711D94-3A89-4BA0-869A-E46E4E002746}" srcOrd="2" destOrd="0" presId="urn:microsoft.com/office/officeart/2008/layout/LinedList"/>
    <dgm:cxn modelId="{E6306B5F-E9B2-4E6F-8DAA-33B6C595D261}" type="presParOf" srcId="{474C7D5D-E25D-466F-99E7-72EF1200EAE9}" destId="{A40C4846-95F7-4DA8-A3CF-2277CE1EA4F0}" srcOrd="11" destOrd="0" presId="urn:microsoft.com/office/officeart/2008/layout/LinedList"/>
    <dgm:cxn modelId="{D4FBC0F9-1D46-4312-BE6F-7A0B60261825}" type="presParOf" srcId="{474C7D5D-E25D-466F-99E7-72EF1200EAE9}" destId="{D262C4FB-F538-4E96-8152-B951154258FD}" srcOrd="12" destOrd="0" presId="urn:microsoft.com/office/officeart/2008/layout/LinedList"/>
    <dgm:cxn modelId="{DE9FB196-8671-43C9-B257-E872C360ABC0}" type="presParOf" srcId="{474C7D5D-E25D-466F-99E7-72EF1200EAE9}" destId="{08D7AC90-EAF3-4EB7-963C-9200BC36D822}" srcOrd="13" destOrd="0" presId="urn:microsoft.com/office/officeart/2008/layout/LinedList"/>
    <dgm:cxn modelId="{2642E650-4435-4B63-B7B5-BC1FBB35807B}" type="presParOf" srcId="{08D7AC90-EAF3-4EB7-963C-9200BC36D822}" destId="{85E187D6-9822-440B-9800-41937681EAE0}" srcOrd="0" destOrd="0" presId="urn:microsoft.com/office/officeart/2008/layout/LinedList"/>
    <dgm:cxn modelId="{809233A3-4DD0-4CA7-A786-380982E0F017}" type="presParOf" srcId="{08D7AC90-EAF3-4EB7-963C-9200BC36D822}" destId="{96811EB4-0BB4-4C65-9AA5-591125E4B5B8}" srcOrd="1" destOrd="0" presId="urn:microsoft.com/office/officeart/2008/layout/LinedList"/>
    <dgm:cxn modelId="{C9703158-2D64-4683-892A-1AED9D9FD7DD}" type="presParOf" srcId="{08D7AC90-EAF3-4EB7-963C-9200BC36D822}" destId="{26E1B5B9-4308-4F85-8C84-CCB7D0B89D7D}" srcOrd="2" destOrd="0" presId="urn:microsoft.com/office/officeart/2008/layout/LinedList"/>
    <dgm:cxn modelId="{A4757D4C-3379-45C1-A365-B8F1789974D9}" type="presParOf" srcId="{474C7D5D-E25D-466F-99E7-72EF1200EAE9}" destId="{B00F5306-E9E6-44D1-82B8-F2C21303A225}" srcOrd="14" destOrd="0" presId="urn:microsoft.com/office/officeart/2008/layout/LinedList"/>
    <dgm:cxn modelId="{E890B740-BC04-4CE3-950B-4622BC360F51}" type="presParOf" srcId="{474C7D5D-E25D-466F-99E7-72EF1200EAE9}" destId="{184FD519-7490-4AEC-9F86-55FB63BB1DDF}" srcOrd="15" destOrd="0" presId="urn:microsoft.com/office/officeart/2008/layout/LinedList"/>
    <dgm:cxn modelId="{9345343C-DA6D-4678-B970-3CAAD60E9F10}" type="presParOf" srcId="{474C7D5D-E25D-466F-99E7-72EF1200EAE9}" destId="{1365E4FD-1823-47CC-9812-4FA9419495A2}" srcOrd="16" destOrd="0" presId="urn:microsoft.com/office/officeart/2008/layout/LinedList"/>
    <dgm:cxn modelId="{E2E7948A-DE0A-45EA-A861-DA01069230FB}" type="presParOf" srcId="{1365E4FD-1823-47CC-9812-4FA9419495A2}" destId="{64863CAF-C0C1-4D53-9E30-2F7C6CE2B331}" srcOrd="0" destOrd="0" presId="urn:microsoft.com/office/officeart/2008/layout/LinedList"/>
    <dgm:cxn modelId="{F21DFCBA-686C-4827-90DE-E8810A2418DB}" type="presParOf" srcId="{1365E4FD-1823-47CC-9812-4FA9419495A2}" destId="{67508D61-3720-47F9-8870-2B221578166C}" srcOrd="1" destOrd="0" presId="urn:microsoft.com/office/officeart/2008/layout/LinedList"/>
    <dgm:cxn modelId="{147A92C2-B83C-4BD0-A3D1-81D28ABEA311}" type="presParOf" srcId="{1365E4FD-1823-47CC-9812-4FA9419495A2}" destId="{AD11DF1D-72E8-4BC6-BC71-5B99A22BC9F8}" srcOrd="2" destOrd="0" presId="urn:microsoft.com/office/officeart/2008/layout/LinedList"/>
    <dgm:cxn modelId="{C6FEEE03-CC85-48E0-85F1-F0C70FEDB67C}" type="presParOf" srcId="{474C7D5D-E25D-466F-99E7-72EF1200EAE9}" destId="{D8698DAB-9407-4FC3-B5EF-4EE0B75DBD10}" srcOrd="17" destOrd="0" presId="urn:microsoft.com/office/officeart/2008/layout/LinedList"/>
    <dgm:cxn modelId="{FDEF8CD9-239B-4FBF-8A21-63E6B647C95E}" type="presParOf" srcId="{474C7D5D-E25D-466F-99E7-72EF1200EAE9}" destId="{AB514B92-6CB2-4533-AB03-111B22A93EA4}" srcOrd="18" destOrd="0" presId="urn:microsoft.com/office/officeart/2008/layout/LinedList"/>
    <dgm:cxn modelId="{26DAD1FE-17E3-4AF9-AB58-D963BB76CDD2}" type="presParOf" srcId="{E102A35D-9D79-48EE-B53C-6DBA915B4C07}" destId="{DB273248-F19E-4A7A-8FAA-ECE54FAB401D}" srcOrd="2" destOrd="0" presId="urn:microsoft.com/office/officeart/2008/layout/LinedList"/>
    <dgm:cxn modelId="{97F40695-6A0E-4262-B0F8-5DE8D1FE08C9}" type="presParOf" srcId="{E102A35D-9D79-48EE-B53C-6DBA915B4C07}" destId="{95FD62E1-020B-4150-95B2-5DFCD4BED88C}" srcOrd="3" destOrd="0" presId="urn:microsoft.com/office/officeart/2008/layout/LinedList"/>
    <dgm:cxn modelId="{B9306B52-316F-4C59-B318-B09080BADE4D}" type="presParOf" srcId="{95FD62E1-020B-4150-95B2-5DFCD4BED88C}" destId="{0DF36F19-E227-45DB-B9A0-72414669B0A7}" srcOrd="0" destOrd="0" presId="urn:microsoft.com/office/officeart/2008/layout/LinedList"/>
    <dgm:cxn modelId="{1C9BC8D3-042D-47E8-930C-D649D4DD5D60}" type="presParOf" srcId="{95FD62E1-020B-4150-95B2-5DFCD4BED88C}" destId="{808DF67A-4BC3-4935-8C5D-AA9B094F5388}" srcOrd="1" destOrd="0" presId="urn:microsoft.com/office/officeart/2008/layout/LinedList"/>
    <dgm:cxn modelId="{39DF76D5-8741-4E02-A807-80C7B8A44512}" type="presParOf" srcId="{808DF67A-4BC3-4935-8C5D-AA9B094F5388}" destId="{44036844-2ACD-4CED-8482-57FE0CC24DA9}" srcOrd="0" destOrd="0" presId="urn:microsoft.com/office/officeart/2008/layout/LinedList"/>
    <dgm:cxn modelId="{9298FCD0-B8B1-475E-8392-3642B5E106EB}" type="presParOf" srcId="{808DF67A-4BC3-4935-8C5D-AA9B094F5388}" destId="{ECDF313C-C737-4AD1-B3A1-378CAE2273B0}" srcOrd="1" destOrd="0" presId="urn:microsoft.com/office/officeart/2008/layout/LinedList"/>
    <dgm:cxn modelId="{271906C2-774F-4D21-8D4B-7F441C3E5440}" type="presParOf" srcId="{ECDF313C-C737-4AD1-B3A1-378CAE2273B0}" destId="{FE6EF594-18E4-4077-8BFE-4BED7EE418DB}" srcOrd="0" destOrd="0" presId="urn:microsoft.com/office/officeart/2008/layout/LinedList"/>
    <dgm:cxn modelId="{16A0858E-ECA2-49B4-B31A-FCBBA7DDA963}" type="presParOf" srcId="{ECDF313C-C737-4AD1-B3A1-378CAE2273B0}" destId="{78983EBF-B7DA-4DF1-8FBA-FD58944C0B0C}" srcOrd="1" destOrd="0" presId="urn:microsoft.com/office/officeart/2008/layout/LinedList"/>
    <dgm:cxn modelId="{BEE8054F-A2F9-41D4-BE79-866022CA3E38}" type="presParOf" srcId="{ECDF313C-C737-4AD1-B3A1-378CAE2273B0}" destId="{A87276A7-23E6-4945-B13A-87C768128B73}" srcOrd="2" destOrd="0" presId="urn:microsoft.com/office/officeart/2008/layout/LinedList"/>
    <dgm:cxn modelId="{1BB7875A-B313-4021-B362-28F3D5EC5C56}" type="presParOf" srcId="{808DF67A-4BC3-4935-8C5D-AA9B094F5388}" destId="{54318A6E-154F-4645-BF25-7A43A76393CB}" srcOrd="2" destOrd="0" presId="urn:microsoft.com/office/officeart/2008/layout/LinedList"/>
    <dgm:cxn modelId="{BDE9ED89-505C-4E10-803F-E0567CAD68F3}" type="presParOf" srcId="{808DF67A-4BC3-4935-8C5D-AA9B094F5388}" destId="{7FB58374-BEDD-4950-898D-0A638F370ED4}" srcOrd="3" destOrd="0" presId="urn:microsoft.com/office/officeart/2008/layout/LinedList"/>
    <dgm:cxn modelId="{D191912D-8EC8-48B2-BD62-8ACF06D5E812}" type="presParOf" srcId="{808DF67A-4BC3-4935-8C5D-AA9B094F5388}" destId="{3A4EF91F-1A8E-4A7E-B0A8-16656AEB110D}" srcOrd="4" destOrd="0" presId="urn:microsoft.com/office/officeart/2008/layout/LinedList"/>
    <dgm:cxn modelId="{1F121C44-CBCF-45A3-92B8-53EE8F99C9E4}" type="presParOf" srcId="{3A4EF91F-1A8E-4A7E-B0A8-16656AEB110D}" destId="{17F38ADA-A15F-4C55-A1BD-5CE9EDE695ED}" srcOrd="0" destOrd="0" presId="urn:microsoft.com/office/officeart/2008/layout/LinedList"/>
    <dgm:cxn modelId="{DE9B3C88-8F48-4410-A307-D22AF15D7180}" type="presParOf" srcId="{3A4EF91F-1A8E-4A7E-B0A8-16656AEB110D}" destId="{31622A8D-AB5E-49B1-BB99-1E074D29DC70}" srcOrd="1" destOrd="0" presId="urn:microsoft.com/office/officeart/2008/layout/LinedList"/>
    <dgm:cxn modelId="{1FA50B4D-E62F-4E12-862E-61C917FDAF3D}" type="presParOf" srcId="{3A4EF91F-1A8E-4A7E-B0A8-16656AEB110D}" destId="{0E8DA390-5225-4246-B9DD-A16C11A9E45F}" srcOrd="2" destOrd="0" presId="urn:microsoft.com/office/officeart/2008/layout/LinedList"/>
    <dgm:cxn modelId="{1C9CBA5F-76DB-47A8-B0C8-02CC06DC180F}" type="presParOf" srcId="{808DF67A-4BC3-4935-8C5D-AA9B094F5388}" destId="{48C62361-DBF7-4570-86D2-495E8446E217}" srcOrd="5" destOrd="0" presId="urn:microsoft.com/office/officeart/2008/layout/LinedList"/>
    <dgm:cxn modelId="{0FDBFB42-8285-4A67-AB5E-CA1BD83A9FB1}" type="presParOf" srcId="{808DF67A-4BC3-4935-8C5D-AA9B094F5388}" destId="{FE7D4325-C7CD-482C-8B18-0F8ADFBA163E}" srcOrd="6" destOrd="0" presId="urn:microsoft.com/office/officeart/2008/layout/LinedList"/>
    <dgm:cxn modelId="{37E62747-625F-4857-8474-7DF5C98368AE}" type="presParOf" srcId="{808DF67A-4BC3-4935-8C5D-AA9B094F5388}" destId="{726E90CE-58E3-4ED1-94EF-1378FF4529BB}" srcOrd="7" destOrd="0" presId="urn:microsoft.com/office/officeart/2008/layout/LinedList"/>
    <dgm:cxn modelId="{FE4DE93C-FAF3-4D4D-8512-AA624D66E232}" type="presParOf" srcId="{726E90CE-58E3-4ED1-94EF-1378FF4529BB}" destId="{2DC86F5D-DA42-4E75-B3B6-3463BA2178C8}" srcOrd="0" destOrd="0" presId="urn:microsoft.com/office/officeart/2008/layout/LinedList"/>
    <dgm:cxn modelId="{162A2FC6-BBDD-483E-90DA-167EA0A64D2F}" type="presParOf" srcId="{726E90CE-58E3-4ED1-94EF-1378FF4529BB}" destId="{1817FC1E-9632-42DA-A677-B77C4A59E7DC}" srcOrd="1" destOrd="0" presId="urn:microsoft.com/office/officeart/2008/layout/LinedList"/>
    <dgm:cxn modelId="{E8271296-6BA6-4602-902C-6C8C804A7724}" type="presParOf" srcId="{726E90CE-58E3-4ED1-94EF-1378FF4529BB}" destId="{68CCD484-F2E4-4447-AD8C-ED0A30D15959}" srcOrd="2" destOrd="0" presId="urn:microsoft.com/office/officeart/2008/layout/LinedList"/>
    <dgm:cxn modelId="{552B616F-F70E-4F02-84A4-8C7B1E8604BE}" type="presParOf" srcId="{808DF67A-4BC3-4935-8C5D-AA9B094F5388}" destId="{8D741776-2BF9-47D8-B0DE-AF696A0ACF12}" srcOrd="8" destOrd="0" presId="urn:microsoft.com/office/officeart/2008/layout/LinedList"/>
    <dgm:cxn modelId="{B8E15D4E-A88C-4073-88DD-5002C4A463D8}" type="presParOf" srcId="{808DF67A-4BC3-4935-8C5D-AA9B094F5388}" destId="{DB33F705-A4D1-4C58-97F2-68BD70A56A06}" srcOrd="9" destOrd="0" presId="urn:microsoft.com/office/officeart/2008/layout/LinedList"/>
    <dgm:cxn modelId="{B0C184AE-1B04-4186-9482-F3CD21C835A5}" type="presParOf" srcId="{808DF67A-4BC3-4935-8C5D-AA9B094F5388}" destId="{DBE1C7AD-B65C-4DCD-AAC5-48BFA04290CB}" srcOrd="10" destOrd="0" presId="urn:microsoft.com/office/officeart/2008/layout/LinedList"/>
    <dgm:cxn modelId="{BC1C3424-05B9-4C15-AAEA-A7DC84BAB825}" type="presParOf" srcId="{DBE1C7AD-B65C-4DCD-AAC5-48BFA04290CB}" destId="{307F02A9-7554-4979-91E3-F830B47B5744}" srcOrd="0" destOrd="0" presId="urn:microsoft.com/office/officeart/2008/layout/LinedList"/>
    <dgm:cxn modelId="{3D01A5BD-C631-4B4F-8BC7-FA2BB5DF5B60}" type="presParOf" srcId="{DBE1C7AD-B65C-4DCD-AAC5-48BFA04290CB}" destId="{F1F708D4-76AC-4C30-98C1-0053004FD0E5}" srcOrd="1" destOrd="0" presId="urn:microsoft.com/office/officeart/2008/layout/LinedList"/>
    <dgm:cxn modelId="{6F60EAAD-EAA8-4FDA-92F9-3A9A00CA33C4}" type="presParOf" srcId="{DBE1C7AD-B65C-4DCD-AAC5-48BFA04290CB}" destId="{1BB92CF4-947C-4A9A-981A-C5D3E8D7B2E1}" srcOrd="2" destOrd="0" presId="urn:microsoft.com/office/officeart/2008/layout/LinedList"/>
    <dgm:cxn modelId="{71B40E00-6C2B-43D4-8BAA-31C078375A85}" type="presParOf" srcId="{808DF67A-4BC3-4935-8C5D-AA9B094F5388}" destId="{B3B6908A-0E4F-4840-85B9-F6C49612937A}" srcOrd="11" destOrd="0" presId="urn:microsoft.com/office/officeart/2008/layout/LinedList"/>
    <dgm:cxn modelId="{85A8B42A-5BA2-4697-89F0-F84B4BBCBA7E}" type="presParOf" srcId="{808DF67A-4BC3-4935-8C5D-AA9B094F5388}" destId="{4951C01F-1929-41A6-93A9-66AA44F8639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6FD2E-E317-4961-966E-91B6EC0D6C5A}">
      <dsp:nvSpPr>
        <dsp:cNvPr id="0" name=""/>
        <dsp:cNvSpPr/>
      </dsp:nvSpPr>
      <dsp:spPr>
        <a:xfrm>
          <a:off x="0" y="0"/>
          <a:ext cx="611486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2FBEF-2BEE-40B6-B92B-73C19A876227}">
      <dsp:nvSpPr>
        <dsp:cNvPr id="0" name=""/>
        <dsp:cNvSpPr/>
      </dsp:nvSpPr>
      <dsp:spPr>
        <a:xfrm>
          <a:off x="0" y="0"/>
          <a:ext cx="1222974" cy="203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Days</a:t>
          </a:r>
          <a:endParaRPr lang="en-US" sz="2800" b="1" kern="1200" dirty="0"/>
        </a:p>
      </dsp:txBody>
      <dsp:txXfrm>
        <a:off x="0" y="0"/>
        <a:ext cx="1222974" cy="2037229"/>
      </dsp:txXfrm>
    </dsp:sp>
    <dsp:sp modelId="{67CC9D8A-379F-4FD8-A711-A4954441ED9F}">
      <dsp:nvSpPr>
        <dsp:cNvPr id="0" name=""/>
        <dsp:cNvSpPr/>
      </dsp:nvSpPr>
      <dsp:spPr>
        <a:xfrm>
          <a:off x="1314697" y="16040"/>
          <a:ext cx="4800172" cy="32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070C0"/>
              </a:solidFill>
            </a:rPr>
            <a:t>International Day of Women and Girls in Science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314697" y="16040"/>
        <a:ext cx="4800172" cy="320803"/>
      </dsp:txXfrm>
    </dsp:sp>
    <dsp:sp modelId="{6541C0EE-7AE5-4C29-8B86-36C884281061}">
      <dsp:nvSpPr>
        <dsp:cNvPr id="0" name=""/>
        <dsp:cNvSpPr/>
      </dsp:nvSpPr>
      <dsp:spPr>
        <a:xfrm>
          <a:off x="1222974" y="336844"/>
          <a:ext cx="48918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05162-F7ED-47ED-9244-F56F31CFE22D}">
      <dsp:nvSpPr>
        <dsp:cNvPr id="0" name=""/>
        <dsp:cNvSpPr/>
      </dsp:nvSpPr>
      <dsp:spPr>
        <a:xfrm>
          <a:off x="1314697" y="352884"/>
          <a:ext cx="4800172" cy="32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070C0"/>
              </a:solidFill>
            </a:rPr>
            <a:t>International Women's Day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314697" y="352884"/>
        <a:ext cx="4800172" cy="320803"/>
      </dsp:txXfrm>
    </dsp:sp>
    <dsp:sp modelId="{B2027AAE-919E-4678-AC4F-E3E86FC09E14}">
      <dsp:nvSpPr>
        <dsp:cNvPr id="0" name=""/>
        <dsp:cNvSpPr/>
      </dsp:nvSpPr>
      <dsp:spPr>
        <a:xfrm>
          <a:off x="1222974" y="673688"/>
          <a:ext cx="48918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41790-33F6-4A72-AF56-C0F6E5462A02}">
      <dsp:nvSpPr>
        <dsp:cNvPr id="0" name=""/>
        <dsp:cNvSpPr/>
      </dsp:nvSpPr>
      <dsp:spPr>
        <a:xfrm>
          <a:off x="1314697" y="689728"/>
          <a:ext cx="4800172" cy="32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070C0"/>
              </a:solidFill>
            </a:rPr>
            <a:t>International Girls in ICT Day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314697" y="689728"/>
        <a:ext cx="4800172" cy="320803"/>
      </dsp:txXfrm>
    </dsp:sp>
    <dsp:sp modelId="{4BB712D0-A83A-4AD6-8BFE-641C2E29C34A}">
      <dsp:nvSpPr>
        <dsp:cNvPr id="0" name=""/>
        <dsp:cNvSpPr/>
      </dsp:nvSpPr>
      <dsp:spPr>
        <a:xfrm>
          <a:off x="1222974" y="1010532"/>
          <a:ext cx="48918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ECC41-AF7C-496C-8BB2-C61A7FA49F4C}">
      <dsp:nvSpPr>
        <dsp:cNvPr id="0" name=""/>
        <dsp:cNvSpPr/>
      </dsp:nvSpPr>
      <dsp:spPr>
        <a:xfrm>
          <a:off x="1314697" y="1026572"/>
          <a:ext cx="4800172" cy="32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070C0"/>
              </a:solidFill>
            </a:rPr>
            <a:t>International Day of the Girl Child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314697" y="1026572"/>
        <a:ext cx="4800172" cy="320803"/>
      </dsp:txXfrm>
    </dsp:sp>
    <dsp:sp modelId="{A40C4846-95F7-4DA8-A3CF-2277CE1EA4F0}">
      <dsp:nvSpPr>
        <dsp:cNvPr id="0" name=""/>
        <dsp:cNvSpPr/>
      </dsp:nvSpPr>
      <dsp:spPr>
        <a:xfrm>
          <a:off x="1222974" y="1347376"/>
          <a:ext cx="48918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11EB4-0BB4-4C65-9AA5-591125E4B5B8}">
      <dsp:nvSpPr>
        <dsp:cNvPr id="0" name=""/>
        <dsp:cNvSpPr/>
      </dsp:nvSpPr>
      <dsp:spPr>
        <a:xfrm>
          <a:off x="1314697" y="1363416"/>
          <a:ext cx="4800172" cy="32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0070C0"/>
              </a:solidFill>
            </a:rPr>
            <a:t>International Day of Rural Women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314697" y="1363416"/>
        <a:ext cx="4800172" cy="320803"/>
      </dsp:txXfrm>
    </dsp:sp>
    <dsp:sp modelId="{B00F5306-E9E6-44D1-82B8-F2C21303A225}">
      <dsp:nvSpPr>
        <dsp:cNvPr id="0" name=""/>
        <dsp:cNvSpPr/>
      </dsp:nvSpPr>
      <dsp:spPr>
        <a:xfrm>
          <a:off x="1222974" y="1684220"/>
          <a:ext cx="48918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08D61-3720-47F9-8870-2B221578166C}">
      <dsp:nvSpPr>
        <dsp:cNvPr id="0" name=""/>
        <dsp:cNvSpPr/>
      </dsp:nvSpPr>
      <dsp:spPr>
        <a:xfrm>
          <a:off x="1314697" y="1700260"/>
          <a:ext cx="4800172" cy="32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Breast Cancer Awareness Day</a:t>
          </a:r>
          <a:endParaRPr lang="en-US" sz="1400" b="1" kern="1200" dirty="0">
            <a:solidFill>
              <a:srgbClr val="0070C0"/>
            </a:solidFill>
          </a:endParaRPr>
        </a:p>
      </dsp:txBody>
      <dsp:txXfrm>
        <a:off x="1314697" y="1700260"/>
        <a:ext cx="4800172" cy="320803"/>
      </dsp:txXfrm>
    </dsp:sp>
    <dsp:sp modelId="{D8698DAB-9407-4FC3-B5EF-4EE0B75DBD10}">
      <dsp:nvSpPr>
        <dsp:cNvPr id="0" name=""/>
        <dsp:cNvSpPr/>
      </dsp:nvSpPr>
      <dsp:spPr>
        <a:xfrm>
          <a:off x="1222974" y="2021064"/>
          <a:ext cx="48918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73248-F19E-4A7A-8FAA-ECE54FAB401D}">
      <dsp:nvSpPr>
        <dsp:cNvPr id="0" name=""/>
        <dsp:cNvSpPr/>
      </dsp:nvSpPr>
      <dsp:spPr>
        <a:xfrm>
          <a:off x="0" y="2037229"/>
          <a:ext cx="6114869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36F19-E227-45DB-B9A0-72414669B0A7}">
      <dsp:nvSpPr>
        <dsp:cNvPr id="0" name=""/>
        <dsp:cNvSpPr/>
      </dsp:nvSpPr>
      <dsp:spPr>
        <a:xfrm>
          <a:off x="0" y="2037229"/>
          <a:ext cx="1727705" cy="203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Platforms</a:t>
          </a:r>
          <a:endParaRPr lang="en-US" sz="2800" b="1" kern="1200" dirty="0"/>
        </a:p>
      </dsp:txBody>
      <dsp:txXfrm>
        <a:off x="0" y="2037229"/>
        <a:ext cx="1727705" cy="2037229"/>
      </dsp:txXfrm>
    </dsp:sp>
    <dsp:sp modelId="{78983EBF-B7DA-4DF1-8FBA-FD58944C0B0C}">
      <dsp:nvSpPr>
        <dsp:cNvPr id="0" name=""/>
        <dsp:cNvSpPr/>
      </dsp:nvSpPr>
      <dsp:spPr>
        <a:xfrm>
          <a:off x="1809844" y="2061177"/>
          <a:ext cx="4298592" cy="478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Facebook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809844" y="2061177"/>
        <a:ext cx="4298592" cy="478967"/>
      </dsp:txXfrm>
    </dsp:sp>
    <dsp:sp modelId="{54318A6E-154F-4645-BF25-7A43A76393CB}">
      <dsp:nvSpPr>
        <dsp:cNvPr id="0" name=""/>
        <dsp:cNvSpPr/>
      </dsp:nvSpPr>
      <dsp:spPr>
        <a:xfrm>
          <a:off x="1727705" y="2540145"/>
          <a:ext cx="43807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22A8D-AB5E-49B1-BB99-1E074D29DC70}">
      <dsp:nvSpPr>
        <dsp:cNvPr id="0" name=""/>
        <dsp:cNvSpPr/>
      </dsp:nvSpPr>
      <dsp:spPr>
        <a:xfrm>
          <a:off x="1809844" y="2564094"/>
          <a:ext cx="4298592" cy="478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Instagram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809844" y="2564094"/>
        <a:ext cx="4298592" cy="478967"/>
      </dsp:txXfrm>
    </dsp:sp>
    <dsp:sp modelId="{48C62361-DBF7-4570-86D2-495E8446E217}">
      <dsp:nvSpPr>
        <dsp:cNvPr id="0" name=""/>
        <dsp:cNvSpPr/>
      </dsp:nvSpPr>
      <dsp:spPr>
        <a:xfrm>
          <a:off x="1727705" y="3043061"/>
          <a:ext cx="43807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7FC1E-9632-42DA-A677-B77C4A59E7DC}">
      <dsp:nvSpPr>
        <dsp:cNvPr id="0" name=""/>
        <dsp:cNvSpPr/>
      </dsp:nvSpPr>
      <dsp:spPr>
        <a:xfrm>
          <a:off x="1809844" y="3067010"/>
          <a:ext cx="4298592" cy="478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Twitter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809844" y="3067010"/>
        <a:ext cx="4298592" cy="478967"/>
      </dsp:txXfrm>
    </dsp:sp>
    <dsp:sp modelId="{8D741776-2BF9-47D8-B0DE-AF696A0ACF12}">
      <dsp:nvSpPr>
        <dsp:cNvPr id="0" name=""/>
        <dsp:cNvSpPr/>
      </dsp:nvSpPr>
      <dsp:spPr>
        <a:xfrm>
          <a:off x="1727705" y="3545977"/>
          <a:ext cx="43807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708D4-76AC-4C30-98C1-0053004FD0E5}">
      <dsp:nvSpPr>
        <dsp:cNvPr id="0" name=""/>
        <dsp:cNvSpPr/>
      </dsp:nvSpPr>
      <dsp:spPr>
        <a:xfrm>
          <a:off x="1809844" y="3569926"/>
          <a:ext cx="4298592" cy="478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YouTube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809844" y="3569926"/>
        <a:ext cx="4298592" cy="478967"/>
      </dsp:txXfrm>
    </dsp:sp>
    <dsp:sp modelId="{B3B6908A-0E4F-4840-85B9-F6C49612937A}">
      <dsp:nvSpPr>
        <dsp:cNvPr id="0" name=""/>
        <dsp:cNvSpPr/>
      </dsp:nvSpPr>
      <dsp:spPr>
        <a:xfrm>
          <a:off x="1727705" y="4048894"/>
          <a:ext cx="43807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AFE71-4B3D-4184-9DA2-8DDE959E4E2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29E3-E277-4868-938E-42163878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29E3-E277-4868-938E-421638785F7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29E3-E277-4868-938E-421638785F7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1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29E3-E277-4868-938E-421638785F7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2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29E3-E277-4868-938E-421638785F7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527" y="1524001"/>
            <a:ext cx="11263746" cy="4668982"/>
          </a:xfrm>
        </p:spPr>
        <p:txBody>
          <a:bodyPr>
            <a:normAutofit/>
          </a:bodyPr>
          <a:lstStyle>
            <a:lvl1pPr algn="l" defTabSz="457200" rtl="0" eaLnBrk="1" latinLnBrk="0" hangingPunct="1">
              <a:defRPr lang="en-US" sz="22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330392"/>
            <a:ext cx="3389376" cy="118991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35527" y="6618727"/>
            <a:ext cx="4405745" cy="239273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1200" i="1" kern="1200" spc="-1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0" y="395579"/>
            <a:ext cx="10515600" cy="546529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0" y="852413"/>
            <a:ext cx="10515600" cy="34657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24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10931236" y="6409751"/>
            <a:ext cx="955964" cy="365125"/>
          </a:xfrm>
        </p:spPr>
        <p:txBody>
          <a:bodyPr/>
          <a:lstStyle/>
          <a:p>
            <a:fld id="{4073B5A5-EB27-4A65-A2C6-61DC531D3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5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3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2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7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05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2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3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4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7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2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73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232"/>
            <a:ext cx="8814816" cy="6144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312" y="2393875"/>
            <a:ext cx="4702139" cy="2194871"/>
          </a:xfrm>
        </p:spPr>
        <p:txBody>
          <a:bodyPr anchor="b">
            <a:normAutofit/>
          </a:bodyPr>
          <a:lstStyle>
            <a:lvl1pPr marL="69850" marR="5080" indent="-57785" algn="l" defTabSz="457200" rtl="0" eaLnBrk="1" latinLnBrk="0" hangingPunct="1">
              <a:lnSpc>
                <a:spcPts val="7500"/>
              </a:lnSpc>
              <a:defRPr lang="en-US" sz="7000" b="1" kern="1200" spc="-365" dirty="0">
                <a:solidFill>
                  <a:srgbClr val="FFFFFF"/>
                </a:solidFill>
                <a:latin typeface="+mn-lt"/>
                <a:ea typeface="+mn-ea"/>
                <a:cs typeface="ArcaMajora-Heavy"/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12700" algn="l" defTabSz="457200" rtl="0" eaLnBrk="1" latinLnBrk="0" hangingPunct="1">
              <a:lnSpc>
                <a:spcPct val="100000"/>
              </a:lnSpc>
              <a:defRPr lang="en-US" sz="2400" kern="1200" spc="-20" smtClean="0">
                <a:solidFill>
                  <a:srgbClr val="E5006E"/>
                </a:solidFill>
                <a:latin typeface="Geogrotesque Medium"/>
                <a:ea typeface="+mn-ea"/>
                <a:cs typeface="Geogrotesque Medium"/>
              </a:defRPr>
            </a:lvl1pPr>
          </a:lstStyle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24" y="429170"/>
            <a:ext cx="3389376" cy="11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9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527" y="1524001"/>
            <a:ext cx="11263746" cy="4668982"/>
          </a:xfrm>
        </p:spPr>
        <p:txBody>
          <a:bodyPr>
            <a:normAutofit/>
          </a:bodyPr>
          <a:lstStyle>
            <a:lvl1pPr algn="l" defTabSz="457200" rtl="0" eaLnBrk="1" latinLnBrk="0" hangingPunct="1">
              <a:defRPr lang="en-US" sz="22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330392"/>
            <a:ext cx="3389376" cy="118991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35527" y="6618727"/>
            <a:ext cx="4405745" cy="239273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1200" i="1" kern="1200" spc="-1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0" y="395579"/>
            <a:ext cx="10515600" cy="546529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0" y="852413"/>
            <a:ext cx="10515600" cy="34657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24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10931236" y="6409751"/>
            <a:ext cx="955964" cy="365125"/>
          </a:xfrm>
        </p:spPr>
        <p:txBody>
          <a:bodyPr/>
          <a:lstStyle/>
          <a:p>
            <a:fld id="{4073B5A5-EB27-4A65-A2C6-61DC531D3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527" y="1524001"/>
            <a:ext cx="11263746" cy="4668982"/>
          </a:xfrm>
        </p:spPr>
        <p:txBody>
          <a:bodyPr>
            <a:normAutofit/>
          </a:bodyPr>
          <a:lstStyle>
            <a:lvl1pPr algn="l" defTabSz="457200" rtl="0" eaLnBrk="1" latinLnBrk="0" hangingPunct="1">
              <a:defRPr lang="en-US" sz="22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330392"/>
            <a:ext cx="3389376" cy="118991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35527" y="6618727"/>
            <a:ext cx="4405745" cy="239273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1200" i="1" kern="1200" spc="-1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0" y="395579"/>
            <a:ext cx="10515600" cy="546529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0" y="852413"/>
            <a:ext cx="10515600" cy="34657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24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10931236" y="6409751"/>
            <a:ext cx="955964" cy="365125"/>
          </a:xfrm>
        </p:spPr>
        <p:txBody>
          <a:bodyPr/>
          <a:lstStyle/>
          <a:p>
            <a:fld id="{4073B5A5-EB27-4A65-A2C6-61DC531D3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6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52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42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33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6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5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79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36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1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80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79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16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527" y="1524001"/>
            <a:ext cx="11263746" cy="4668982"/>
          </a:xfrm>
        </p:spPr>
        <p:txBody>
          <a:bodyPr>
            <a:normAutofit/>
          </a:bodyPr>
          <a:lstStyle>
            <a:lvl1pPr algn="l" defTabSz="457200" rtl="0" eaLnBrk="1" latinLnBrk="0" hangingPunct="1">
              <a:defRPr lang="en-US" sz="22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35527" y="6618727"/>
            <a:ext cx="4405745" cy="239273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1200" i="1" kern="1200" spc="-15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0" y="395579"/>
            <a:ext cx="10515600" cy="546529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0" y="852413"/>
            <a:ext cx="10515600" cy="34657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2400" kern="1200" spc="-15" dirty="0" smtClean="0">
                <a:solidFill>
                  <a:srgbClr val="ED0080"/>
                </a:solidFill>
                <a:latin typeface="+mn-lt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+mn-l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10931236" y="6409751"/>
            <a:ext cx="955964" cy="365125"/>
          </a:xfrm>
        </p:spPr>
        <p:txBody>
          <a:bodyPr/>
          <a:lstStyle/>
          <a:p>
            <a:fld id="{4073B5A5-EB27-4A65-A2C6-61DC531D3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330392"/>
            <a:ext cx="3389376" cy="11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00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0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55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26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35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00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47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74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9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7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4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125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0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85B5-34CF-43FF-9887-B684D9739DC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399B-D3B2-4E06-B3E6-67F41FE24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85B5-34CF-43FF-9887-B684D9739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399B-D3B2-4E06-B3E6-67F41FE24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EF039-97A1-49EE-A3C3-CD2E55FF3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568A-E0E5-4136-A2E6-4284C8B92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kistan Telecommunication Authorit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6" y="0"/>
            <a:ext cx="2573061" cy="17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6480" y="3004081"/>
            <a:ext cx="8425637" cy="3087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69850" marR="5080" indent="-57785" algn="l" defTabSz="457200" rtl="0" eaLnBrk="1" latinLnBrk="0" hangingPunct="1">
              <a:lnSpc>
                <a:spcPts val="7500"/>
              </a:lnSpc>
              <a:spcBef>
                <a:spcPct val="0"/>
              </a:spcBef>
              <a:buNone/>
              <a:defRPr lang="en-US" sz="7000" b="1" kern="1200" spc="-365" dirty="0">
                <a:solidFill>
                  <a:srgbClr val="FFFFFF"/>
                </a:solidFill>
                <a:latin typeface="+mn-lt"/>
                <a:ea typeface="+mn-ea"/>
                <a:cs typeface="ArcaMajora-Heavy"/>
              </a:defRPr>
            </a:lvl1pPr>
          </a:lstStyle>
          <a:p>
            <a:pPr algn="ctr"/>
            <a:r>
              <a:rPr lang="en-US" sz="4600" smtClean="0">
                <a:latin typeface="Century Gothic" panose="020B0502020202020204" pitchFamily="34" charset="0"/>
                <a:cs typeface="Arial" panose="020B0604020202020204" pitchFamily="34" charset="0"/>
              </a:rPr>
              <a:t>ZONG’S COLLABORATION </a:t>
            </a:r>
            <a:br>
              <a:rPr lang="en-US" sz="460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4600" smtClean="0">
                <a:latin typeface="Century Gothic" panose="020B0502020202020204" pitchFamily="34" charset="0"/>
                <a:cs typeface="Arial" panose="020B0604020202020204" pitchFamily="34" charset="0"/>
              </a:rPr>
              <a:t>WITH </a:t>
            </a:r>
            <a:r>
              <a:rPr lang="en-US" sz="460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PTA</a:t>
            </a:r>
            <a:r>
              <a:rPr lang="en-US" sz="4600" smtClean="0">
                <a:latin typeface="Century Gothic" panose="020B0502020202020204" pitchFamily="34" charset="0"/>
                <a:cs typeface="Arial" panose="020B0604020202020204" pitchFamily="34" charset="0"/>
              </a:rPr>
              <a:t> FOR </a:t>
            </a:r>
            <a:br>
              <a:rPr lang="en-US" sz="460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460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“GENDER INCLUSION IN ICTs”</a:t>
            </a:r>
            <a:endParaRPr lang="en-US" sz="460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95728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ZONG SEHAT HOUR, AN ON-GOING DIGITAL LEARNING AND HEALTH AWARENESS INITIATIVE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382" y="2067821"/>
            <a:ext cx="3567618" cy="3627907"/>
          </a:xfrm>
          <a:prstGeom prst="rect">
            <a:avLst/>
          </a:prstGeom>
        </p:spPr>
      </p:pic>
      <p:pic>
        <p:nvPicPr>
          <p:cNvPr id="7" name="Picture 2" descr="Sehat Kahani | The Story of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211017"/>
            <a:ext cx="2609438" cy="10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93904" y="3038775"/>
            <a:ext cx="5804504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Online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open house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awareness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session on </a:t>
            </a: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COVID-19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Omicron </a:t>
            </a: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Variant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all Pakistanis </a:t>
            </a:r>
            <a:endParaRPr lang="en-US" sz="3200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0482" y="1534685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HEALTH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86490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DIGITAL LAB ESTABISHED AT PAK CHINA FRENDSHIP SCHOOL FOR 200+ FEMALES IN GAWADAR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982" y="-90336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87FD8B-CE7E-4830-B675-EB9A5D3633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57" y="1814732"/>
            <a:ext cx="2691594" cy="2691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957" y="2246918"/>
            <a:ext cx="3659726" cy="3217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98" y="2336800"/>
            <a:ext cx="3679322" cy="312786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1616" y="3999889"/>
            <a:ext cx="4410516" cy="15866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 algn="ctr">
              <a:lnSpc>
                <a:spcPct val="120000"/>
              </a:lnSpc>
            </a:pPr>
            <a:r>
              <a:rPr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  <a:r>
              <a:rPr sz="4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00 + </a:t>
            </a:r>
            <a:endParaRPr sz="4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sz="4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Families benefitted</a:t>
            </a:r>
            <a:endParaRPr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0182" y="838204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EDUCATION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86490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DIGITAL TRAINING AND SOCIAL MEDIA PROGRAM FOR 100+ FEMALES AT SOS VILLAGE SIALKOT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8082" y="-157781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87FD8B-CE7E-4830-B675-EB9A5D3633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27" y="1584171"/>
            <a:ext cx="2691594" cy="2691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371" y="2280755"/>
            <a:ext cx="3715236" cy="2724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06" y="2319120"/>
            <a:ext cx="3744180" cy="26643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0284" y="4350975"/>
            <a:ext cx="3443379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 algn="ctr">
              <a:lnSpc>
                <a:spcPct val="120000"/>
              </a:lnSpc>
            </a:pPr>
            <a:r>
              <a:rPr sz="4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100 + Families </a:t>
            </a:r>
          </a:p>
          <a:p>
            <a:pPr algn="ctr">
              <a:lnSpc>
                <a:spcPct val="120000"/>
              </a:lnSpc>
            </a:pPr>
            <a:r>
              <a:rPr sz="4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benefitted</a:t>
            </a:r>
            <a:endParaRPr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0182" y="838204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EDUCATION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86490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IT SKILLS/ DIGITAL LITERACY TRAINING FOR 200+ FEMALES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</a:rPr>
              <a:t>AT 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DUMBA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GOTH, KARACHI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87FD8B-CE7E-4830-B675-EB9A5D3633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22" y="2633788"/>
            <a:ext cx="2691594" cy="2691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904" y="2578100"/>
            <a:ext cx="4204458" cy="2802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0316" y="4081486"/>
            <a:ext cx="3443379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 algn="ctr">
              <a:lnSpc>
                <a:spcPct val="120000"/>
              </a:lnSpc>
            </a:pPr>
            <a:r>
              <a:rPr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  <a:r>
              <a:rPr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00 + Families </a:t>
            </a:r>
          </a:p>
          <a:p>
            <a:pPr algn="ctr">
              <a:lnSpc>
                <a:spcPct val="120000"/>
              </a:lnSpc>
            </a:pPr>
            <a:r>
              <a:rPr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benefitted</a:t>
            </a:r>
            <a:endParaRPr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382" y="1227757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EDUCATION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86490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WOMEN VOCATIONAL CENTER AT 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DUR-E-YATEEM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ORPHANAGE IN ISLAMABAD FOR 100+ FEMALES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00" y="2489539"/>
            <a:ext cx="5423424" cy="2724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87FD8B-CE7E-4830-B675-EB9A5D3633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28" y="3062814"/>
            <a:ext cx="2143371" cy="21433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71713" y="4193311"/>
            <a:ext cx="3443379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 algn="ctr">
              <a:lnSpc>
                <a:spcPct val="120000"/>
              </a:lnSpc>
            </a:pPr>
            <a:r>
              <a:rPr sz="4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100 + Families </a:t>
            </a:r>
          </a:p>
          <a:p>
            <a:pPr algn="ctr">
              <a:lnSpc>
                <a:spcPct val="120000"/>
              </a:lnSpc>
            </a:pPr>
            <a:r>
              <a:rPr sz="4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benefitted</a:t>
            </a:r>
            <a:endParaRPr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9082" y="1243809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CIVIC DUTY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86490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WOMEN VOCATIONAL CENTER IN RAWALPINDI SUPORTING </a:t>
            </a:r>
            <a:endParaRPr lang="en-US" sz="2800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50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+ FAMILIES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02" y="2341346"/>
            <a:ext cx="4305040" cy="315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827" y="2341346"/>
            <a:ext cx="4737775" cy="3158515"/>
          </a:xfrm>
          <a:prstGeom prst="rect">
            <a:avLst/>
          </a:prstGeom>
        </p:spPr>
      </p:pic>
      <p:pic>
        <p:nvPicPr>
          <p:cNvPr id="7" name="Picture 2" descr="8,337 Child Care Illustrations &amp;amp; Clip Art - iSto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20" y="2718515"/>
            <a:ext cx="2652707" cy="17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6817" y="4573616"/>
            <a:ext cx="3443379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 algn="ctr">
              <a:lnSpc>
                <a:spcPct val="120000"/>
              </a:lnSpc>
            </a:pPr>
            <a:r>
              <a:rPr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 + Families </a:t>
            </a:r>
          </a:p>
          <a:p>
            <a:pPr algn="ctr">
              <a:lnSpc>
                <a:spcPct val="120000"/>
              </a:lnSpc>
            </a:pPr>
            <a:r>
              <a:rPr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benefitted</a:t>
            </a:r>
            <a:endParaRPr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9082" y="1243809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CIVIC DUTY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054006"/>
            <a:ext cx="12192000" cy="1593593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CALL </a:t>
            </a:r>
            <a:r>
              <a:rPr lang="en-US" sz="2500" dirty="0">
                <a:solidFill>
                  <a:prstClr val="white"/>
                </a:solidFill>
                <a:latin typeface="Century Gothic" panose="020B0502020202020204" pitchFamily="34" charset="0"/>
              </a:rPr>
              <a:t>CENTERS </a:t>
            </a:r>
            <a:r>
              <a:rPr lang="en-US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WITH </a:t>
            </a:r>
            <a:r>
              <a:rPr lang="en-US" sz="2500" b="1" u="sng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49% FEMALE STAFF</a:t>
            </a:r>
            <a:r>
              <a:rPr lang="en-US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lang="en-US" sz="2500" dirty="0">
                <a:solidFill>
                  <a:prstClr val="white"/>
                </a:solidFill>
                <a:latin typeface="Century Gothic" panose="020B0502020202020204" pitchFamily="34" charset="0"/>
              </a:rPr>
              <a:t>BOTH </a:t>
            </a:r>
            <a:r>
              <a:rPr lang="en-US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LOCAL AND CHINESE. WORK-FROM-HOME MODEL OF CALL CENTERS IS OF INTERNATIONAL STANDARDS</a:t>
            </a:r>
            <a:endParaRPr lang="en-US" sz="25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9382" y="-2648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2ECBA8-0606-4905-9CB4-4F21006B93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75" y="1823291"/>
            <a:ext cx="3921172" cy="316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A4B7D1-1946-45F0-A605-3B213DDD9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5"/>
          <a:stretch/>
        </p:blipFill>
        <p:spPr>
          <a:xfrm>
            <a:off x="7969040" y="1874588"/>
            <a:ext cx="3817182" cy="317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A7F0A3-162F-46C0-8CF1-F4D129E132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53" y="2016188"/>
            <a:ext cx="2585792" cy="25857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9382" y="747975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CALL CENTERS MODEL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86490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DEVELOPMENT AND CAREER GROWTH OPPORTUNITIES FOR FEMALE GRADUATES THROUGH GTO PROGRAM</a:t>
            </a:r>
            <a:endParaRPr lang="en-US" sz="25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9082" y="0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Leaders of tomorrow -Zong 4G's Graduate Trainee Program | Flare">
            <a:extLst>
              <a:ext uri="{FF2B5EF4-FFF2-40B4-BE49-F238E27FC236}">
                <a16:creationId xmlns:a16="http://schemas.microsoft.com/office/drawing/2014/main" xmlns="" id="{F24DD730-737D-446F-BB45-C5D316AC0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7578" y="1965752"/>
            <a:ext cx="7953051" cy="324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87FD8B-CE7E-4830-B675-EB9A5D3633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54" y="2244199"/>
            <a:ext cx="2691594" cy="269159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9082" y="955815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GTO PROGRAM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86490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PLANTATION DRIVE WITH 150+ FEMALE STUDENTS IN KARACHI TO PROMOTE VISION OF GREEN PAKISTAN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0482" y="-109826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390" y="1957716"/>
            <a:ext cx="4217758" cy="3199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961" y="1957717"/>
            <a:ext cx="4798961" cy="3199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0A176D-466B-4C54-9B6B-7DEE75766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7" y="1971021"/>
            <a:ext cx="1883653" cy="21338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66135" y="4295937"/>
            <a:ext cx="3443379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 algn="ctr">
              <a:lnSpc>
                <a:spcPct val="120000"/>
              </a:lnSpc>
            </a:pPr>
            <a:r>
              <a:rPr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150+ 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</a:t>
            </a:r>
            <a:r>
              <a:rPr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emale Students</a:t>
            </a:r>
            <a:endParaRPr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0482" y="844250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CLEEN GREEN PAKISTAN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65549"/>
            <a:ext cx="12192000" cy="497096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SERVING THE MARGINALIZED STRATE OF SOCIETY</a:t>
            </a:r>
            <a:endParaRPr 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7782" y="189633"/>
            <a:ext cx="8343900" cy="580051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OTHER INITIATIVES</a:t>
            </a:r>
            <a:endParaRPr lang="en-US" sz="32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051" y="982293"/>
            <a:ext cx="11382363" cy="5170646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Yearly Celebration of </a:t>
            </a:r>
            <a:r>
              <a:rPr lang="en-US" sz="2200" b="1" dirty="0" smtClean="0">
                <a:latin typeface="Century Gothic" panose="020B0502020202020204" pitchFamily="34" charset="0"/>
              </a:rPr>
              <a:t>International Women’s Day</a:t>
            </a:r>
          </a:p>
          <a:p>
            <a:pPr marL="457200" indent="-457200" algn="just">
              <a:buFontTx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Focus on </a:t>
            </a:r>
            <a:r>
              <a:rPr lang="en-US" sz="2200" b="1" dirty="0" smtClean="0">
                <a:latin typeface="Century Gothic" panose="020B0502020202020204" pitchFamily="34" charset="0"/>
              </a:rPr>
              <a:t>Mental &amp; Physical health </a:t>
            </a:r>
            <a:r>
              <a:rPr lang="en-US" sz="2200" dirty="0" smtClean="0">
                <a:latin typeface="Century Gothic" panose="020B0502020202020204" pitchFamily="34" charset="0"/>
              </a:rPr>
              <a:t>of female employees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Regular health check-ups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Free medical coupons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Health awareness and mental well-being sessions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Breast cancer awareness programs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Provision of sports facilities and well-equipped gym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Regular yoga sessions for females</a:t>
            </a:r>
          </a:p>
          <a:p>
            <a:pPr marL="457200" indent="-457200" algn="just">
              <a:buFontTx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Facilitation services for </a:t>
            </a:r>
            <a:r>
              <a:rPr lang="en-US" sz="2200" b="1" dirty="0" smtClean="0">
                <a:latin typeface="Century Gothic" panose="020B0502020202020204" pitchFamily="34" charset="0"/>
              </a:rPr>
              <a:t>working mothers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State-of-the-art day care facilities</a:t>
            </a:r>
          </a:p>
          <a:p>
            <a:pPr marL="457200" indent="-457200" algn="just">
              <a:buFontTx/>
              <a:buAutoNum type="arabicPeriod"/>
            </a:pPr>
            <a:r>
              <a:rPr lang="en-US" sz="2200" b="1" dirty="0">
                <a:latin typeface="Century Gothic" panose="020B0502020202020204" pitchFamily="34" charset="0"/>
              </a:rPr>
              <a:t>CSR Ambassador Program</a:t>
            </a:r>
            <a:r>
              <a:rPr lang="en-US" sz="2200" dirty="0">
                <a:latin typeface="Century Gothic" panose="020B0502020202020204" pitchFamily="34" charset="0"/>
              </a:rPr>
              <a:t>:  A Platform for Zong Female Volunteers to Uplift Women in Society </a:t>
            </a:r>
            <a:endParaRPr lang="en-US" sz="2200" dirty="0" smtClean="0">
              <a:latin typeface="Century Gothic" panose="020B050202020202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Supporting females in </a:t>
            </a:r>
            <a:r>
              <a:rPr lang="en-US" sz="2200" b="1" dirty="0" smtClean="0">
                <a:latin typeface="Century Gothic" panose="020B0502020202020204" pitchFamily="34" charset="0"/>
              </a:rPr>
              <a:t>times of crisis and calamities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Continuous support during COVD-19 pandemic (SOS Village collaborations)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Support during floods to </a:t>
            </a:r>
            <a:r>
              <a:rPr lang="en-US" sz="22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Bint</a:t>
            </a: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-e-Fatima Old Age Homes</a:t>
            </a:r>
            <a:endParaRPr lang="en-US" sz="2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Digital Pakistan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33400"/>
            <a:ext cx="12192001" cy="63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ZONG’S FOCUS ON GENDER DIVERSITY &amp; INCLUSION</a:t>
            </a:r>
            <a:endParaRPr 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6221" y="5028146"/>
            <a:ext cx="35990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75">
                  <a:solidFill>
                    <a:srgbClr val="92D050"/>
                  </a:solidFill>
                  <a:prstDash val="solid"/>
                </a:ln>
                <a:solidFill>
                  <a:srgbClr val="E4007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DIGITAL</a:t>
            </a:r>
            <a:endParaRPr lang="en-US" sz="7200" b="1" dirty="0">
              <a:ln w="3175">
                <a:solidFill>
                  <a:srgbClr val="92D050"/>
                </a:solidFill>
                <a:prstDash val="solid"/>
              </a:ln>
              <a:solidFill>
                <a:srgbClr val="E4007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7641" y="5130659"/>
            <a:ext cx="4608387" cy="1631216"/>
          </a:xfrm>
          <a:prstGeom prst="rect">
            <a:avLst/>
          </a:prstGeom>
          <a:solidFill>
            <a:srgbClr val="92D05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ZONG 4G –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Frontrunner in promoting Prime Minister’s Vision of Digital Pakistan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through </a:t>
            </a: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stimulating </a:t>
            </a:r>
            <a:r>
              <a:rPr 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Business 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Integrated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CSR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5906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0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2" y="3828079"/>
            <a:ext cx="10595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Zong’s</a:t>
            </a:r>
            <a:r>
              <a:rPr lang="en-US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Continuation of Gender Initiatives – Future Plans</a:t>
            </a:r>
            <a:endParaRPr lang="en-US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6"/>
            <a:ext cx="8050718" cy="142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082" y="2456690"/>
            <a:ext cx="6671256" cy="2743315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Year 2022, A Year of Further Milestones for Zong on </a:t>
            </a:r>
            <a:r>
              <a:rPr lang="en-US" sz="4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Gender Inclusion </a:t>
            </a:r>
            <a:endParaRPr lang="en-US" sz="44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617" y="1528247"/>
            <a:ext cx="4618383" cy="5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2222"/>
            <a:ext cx="8794041" cy="816249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Zong in collaboration with PTA</a:t>
            </a:r>
            <a:endParaRPr lang="en-US" sz="4000" b="1" dirty="0" smtClean="0">
              <a:solidFill>
                <a:srgbClr val="E4007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905" y="2656135"/>
            <a:ext cx="3782096" cy="4201865"/>
          </a:xfrm>
          <a:prstGeom prst="rect">
            <a:avLst/>
          </a:prstGeom>
        </p:spPr>
      </p:pic>
      <p:pic>
        <p:nvPicPr>
          <p:cNvPr id="8" name="Picture 2" descr="Zong Serves PTA With a Rs. 600 Billion Damages Claim - INCP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70" y="2656135"/>
            <a:ext cx="666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321" y="1625600"/>
            <a:ext cx="4709680" cy="52324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ICTs</a:t>
            </a:r>
            <a:endParaRPr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216" y="2006211"/>
            <a:ext cx="6671256" cy="3416320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We Applaud PTA’s efforts for Paving the Path Towards Gender Diversity &amp; Inclusion and Commit to Excel this journey through </a:t>
            </a:r>
            <a:r>
              <a:rPr lang="en-US" sz="3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Zong’s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Collaboration with PTA</a:t>
            </a:r>
          </a:p>
        </p:txBody>
      </p:sp>
    </p:spTree>
    <p:extLst>
      <p:ext uri="{BB962C8B-B14F-4D97-AF65-F5344CB8AC3E}">
        <p14:creationId xmlns:p14="http://schemas.microsoft.com/office/powerpoint/2010/main" val="34425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350527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Zong’s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Sustainable Gender Inclusion Goals in collaboration with PTA</a:t>
            </a:r>
            <a:endParaRPr lang="en-US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266" y="1195450"/>
            <a:ext cx="9962706" cy="821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cap="all" spc="-250" baseline="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 marL="0" marR="508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6365" algn="l"/>
              </a:tabLst>
              <a:defRPr/>
            </a:pPr>
            <a:r>
              <a:rPr kumimoji="0" lang="en-US" sz="3000" b="1" i="0" u="none" strike="noStrike" kern="1200" cap="all" spc="-250" normalizeH="0" baseline="0" noProof="0" dirty="0" smtClean="0">
                <a:ln>
                  <a:noFill/>
                </a:ln>
                <a:solidFill>
                  <a:srgbClr val="7BBE31"/>
                </a:solidFill>
                <a:effectLst/>
                <a:uLnTx/>
                <a:uFillTx/>
                <a:latin typeface="Century Gothic" panose="020B0502020202020204" pitchFamily="34" charset="0"/>
              </a:rPr>
              <a:t>Special Products for New &amp; existing female customers</a:t>
            </a:r>
            <a:endParaRPr kumimoji="0" lang="en-US" sz="3000" b="1" i="0" u="none" strike="noStrike" kern="1200" cap="all" spc="-250" normalizeH="0" baseline="0" noProof="0" dirty="0">
              <a:ln>
                <a:noFill/>
              </a:ln>
              <a:solidFill>
                <a:srgbClr val="7BBE3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2"/>
          <a:srcRect l="8207" t="13589" r="8460" b="18173"/>
          <a:stretch/>
        </p:blipFill>
        <p:spPr>
          <a:xfrm>
            <a:off x="782250" y="2287244"/>
            <a:ext cx="10438280" cy="464534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990619" y="3617133"/>
            <a:ext cx="2021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0210F"/>
                </a:solidFill>
                <a:latin typeface="Century Gothic" panose="020B0502020202020204" pitchFamily="34" charset="0"/>
              </a:rPr>
              <a:t>22% </a:t>
            </a:r>
            <a:r>
              <a:rPr lang="en-US" dirty="0">
                <a:solidFill>
                  <a:srgbClr val="40210F"/>
                </a:solidFill>
                <a:latin typeface="Century Gothic" panose="020B0502020202020204" pitchFamily="34" charset="0"/>
              </a:rPr>
              <a:t>of current registered CNIC are against Females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04839" y="4055951"/>
            <a:ext cx="2367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rgbClr val="40210F"/>
                </a:solidFill>
                <a:latin typeface="Century Gothic" panose="020B0502020202020204" pitchFamily="34" charset="0"/>
              </a:rPr>
              <a:t>Special tariff packages/ incentives </a:t>
            </a:r>
            <a:r>
              <a:rPr lang="en-US" dirty="0" smtClean="0">
                <a:solidFill>
                  <a:srgbClr val="40210F"/>
                </a:solidFill>
                <a:latin typeface="Century Gothic" panose="020B0502020202020204" pitchFamily="34" charset="0"/>
              </a:rPr>
              <a:t>in new sales for female customers in forms of </a:t>
            </a: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extra minutes and data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72359" y="3959927"/>
            <a:ext cx="2796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rgbClr val="40210F"/>
                </a:solidFill>
                <a:latin typeface="Century Gothic" panose="020B0502020202020204" pitchFamily="34" charset="0"/>
              </a:rPr>
              <a:t>Special package/ subsidized bundles </a:t>
            </a:r>
            <a:r>
              <a:rPr lang="en-US" dirty="0" smtClean="0">
                <a:solidFill>
                  <a:srgbClr val="40210F"/>
                </a:solidFill>
                <a:latin typeface="Century Gothic" panose="020B0502020202020204" pitchFamily="34" charset="0"/>
              </a:rPr>
              <a:t>for existing female customers to cover all their communication needs in an economical way</a:t>
            </a:r>
            <a:endParaRPr lang="en-US" dirty="0">
              <a:solidFill>
                <a:srgbClr val="40210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08521" y="3417675"/>
            <a:ext cx="2583559" cy="460800"/>
            <a:chOff x="5166090" y="59481"/>
            <a:chExt cx="4531616" cy="460800"/>
          </a:xfrm>
          <a:solidFill>
            <a:srgbClr val="E40077"/>
          </a:solidFill>
        </p:grpSpPr>
        <p:sp>
          <p:nvSpPr>
            <p:cNvPr id="31" name="Rectangle 30"/>
            <p:cNvSpPr/>
            <p:nvPr/>
          </p:nvSpPr>
          <p:spPr>
            <a:xfrm>
              <a:off x="5166090" y="59481"/>
              <a:ext cx="4531616" cy="460800"/>
            </a:xfrm>
            <a:prstGeom prst="rect">
              <a:avLst/>
            </a:prstGeom>
            <a:grpFill/>
            <a:ln w="6350" cap="flat" cmpd="sng" algn="ctr">
              <a:solidFill>
                <a:srgbClr val="A5A5A5">
                  <a:hueOff val="2710599"/>
                  <a:satOff val="100000"/>
                  <a:lumOff val="-14706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32" name="Rectangle 31"/>
            <p:cNvSpPr/>
            <p:nvPr/>
          </p:nvSpPr>
          <p:spPr>
            <a:xfrm>
              <a:off x="5166090" y="59481"/>
              <a:ext cx="4531616" cy="4608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For New Sales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82721" y="3415976"/>
            <a:ext cx="2557979" cy="460800"/>
            <a:chOff x="5166090" y="59481"/>
            <a:chExt cx="4531616" cy="460800"/>
          </a:xfrm>
          <a:solidFill>
            <a:srgbClr val="E40077"/>
          </a:solidFill>
        </p:grpSpPr>
        <p:sp>
          <p:nvSpPr>
            <p:cNvPr id="34" name="Rectangle 33"/>
            <p:cNvSpPr/>
            <p:nvPr/>
          </p:nvSpPr>
          <p:spPr>
            <a:xfrm>
              <a:off x="5166090" y="59481"/>
              <a:ext cx="4531616" cy="460800"/>
            </a:xfrm>
            <a:prstGeom prst="rect">
              <a:avLst/>
            </a:prstGeom>
            <a:grpFill/>
            <a:ln w="6350" cap="flat" cmpd="sng" algn="ctr">
              <a:solidFill>
                <a:srgbClr val="A5A5A5">
                  <a:hueOff val="2710599"/>
                  <a:satOff val="100000"/>
                  <a:lumOff val="-14706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35" name="Rectangle 34"/>
            <p:cNvSpPr/>
            <p:nvPr/>
          </p:nvSpPr>
          <p:spPr>
            <a:xfrm>
              <a:off x="5166090" y="59481"/>
              <a:ext cx="4531616" cy="4608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For Existing Customers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961685" y="4859363"/>
            <a:ext cx="2021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Ambition is to grow by 5% in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619" y="2287244"/>
            <a:ext cx="61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379358" y="1887947"/>
            <a:ext cx="61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587727" y="2197526"/>
            <a:ext cx="61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3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20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9040"/>
            <a:ext cx="8350527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Targeted Campaigns on Digital &amp; Social Media</a:t>
            </a:r>
            <a:endParaRPr lang="en-US" sz="4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9627913"/>
              </p:ext>
            </p:extLst>
          </p:nvPr>
        </p:nvGraphicFramePr>
        <p:xfrm>
          <a:off x="353165" y="2380128"/>
          <a:ext cx="6114870" cy="407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17525" y="1643919"/>
            <a:ext cx="10845946" cy="646331"/>
          </a:xfrm>
          <a:prstGeom prst="rect">
            <a:avLst/>
          </a:prstGeom>
          <a:noFill/>
          <a:ln w="38100">
            <a:solidFill>
              <a:srgbClr val="FF0066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Special internet awareness campaigns </a:t>
            </a:r>
            <a:r>
              <a:rPr lang="en-US" b="1" dirty="0" smtClean="0">
                <a:solidFill>
                  <a:srgbClr val="333333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on </a:t>
            </a:r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electronic and social </a:t>
            </a:r>
            <a:r>
              <a:rPr lang="en-US" b="1" dirty="0" smtClean="0">
                <a:solidFill>
                  <a:srgbClr val="333333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media for awareness and to ensure continued affinity with its female audiences </a:t>
            </a:r>
            <a:endParaRPr lang="en-US" sz="2800" b="1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422" y="2970780"/>
            <a:ext cx="1586697" cy="1578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7200" y="5116881"/>
            <a:ext cx="1657892" cy="1649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1298" y="2970780"/>
            <a:ext cx="1592003" cy="1578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5644" y="5090615"/>
            <a:ext cx="1820058" cy="1817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4422" y="5090615"/>
            <a:ext cx="1669492" cy="169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3900" y="5090615"/>
            <a:ext cx="1704890" cy="17048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93736" y="1456917"/>
            <a:ext cx="61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054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2025908"/>
            <a:ext cx="1155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800" dirty="0" smtClean="0">
                <a:solidFill>
                  <a:prstClr val="black"/>
                </a:solidFill>
              </a:rPr>
              <a:t>Dedicated </a:t>
            </a:r>
            <a:r>
              <a:rPr lang="en-US" sz="2800" b="1" u="sng" dirty="0" smtClean="0">
                <a:solidFill>
                  <a:srgbClr val="0070C0"/>
                </a:solidFill>
              </a:rPr>
              <a:t>Female Priority Queue </a:t>
            </a:r>
            <a:r>
              <a:rPr lang="en-US" sz="2800" dirty="0" smtClean="0">
                <a:solidFill>
                  <a:prstClr val="black"/>
                </a:solidFill>
              </a:rPr>
              <a:t>at all Zong CSCs to facilitate women consumers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800" dirty="0" smtClean="0">
                <a:solidFill>
                  <a:prstClr val="black"/>
                </a:solidFill>
              </a:rPr>
              <a:t>Franchises to follow same SOPs of </a:t>
            </a:r>
            <a:r>
              <a:rPr lang="en-US" sz="2800" b="1" u="sng" dirty="0" smtClean="0">
                <a:solidFill>
                  <a:srgbClr val="0070C0"/>
                </a:solidFill>
              </a:rPr>
              <a:t>Female Priority SIM Issuance</a:t>
            </a:r>
          </a:p>
          <a:p>
            <a:endParaRPr lang="en-US" sz="2800" b="1" u="sng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2800" b="1" u="sng" dirty="0" smtClean="0">
                <a:solidFill>
                  <a:srgbClr val="0070C0"/>
                </a:solidFill>
              </a:rPr>
              <a:t>Female representatives </a:t>
            </a:r>
            <a:r>
              <a:rPr lang="en-US" sz="2800" dirty="0">
                <a:solidFill>
                  <a:prstClr val="black"/>
                </a:solidFill>
              </a:rPr>
              <a:t>in the sales channels of the </a:t>
            </a:r>
            <a:r>
              <a:rPr lang="en-US" sz="2800" dirty="0" smtClean="0">
                <a:solidFill>
                  <a:prstClr val="black"/>
                </a:solidFill>
              </a:rPr>
              <a:t>company, </a:t>
            </a:r>
            <a:r>
              <a:rPr lang="en-US" sz="2800" dirty="0">
                <a:solidFill>
                  <a:prstClr val="black"/>
                </a:solidFill>
              </a:rPr>
              <a:t>especially in rural </a:t>
            </a:r>
            <a:r>
              <a:rPr lang="en-US" sz="2800" dirty="0" smtClean="0">
                <a:solidFill>
                  <a:prstClr val="black"/>
                </a:solidFill>
              </a:rPr>
              <a:t>areas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2800" b="1" u="sng" dirty="0" smtClean="0">
                <a:solidFill>
                  <a:srgbClr val="0070C0"/>
                </a:solidFill>
              </a:rPr>
              <a:t>Special </a:t>
            </a:r>
            <a:r>
              <a:rPr lang="en-US" sz="2800" b="1" u="sng" dirty="0">
                <a:solidFill>
                  <a:srgbClr val="0070C0"/>
                </a:solidFill>
              </a:rPr>
              <a:t>SIM sale activity </a:t>
            </a:r>
            <a:r>
              <a:rPr lang="en-US" sz="2800" dirty="0">
                <a:solidFill>
                  <a:prstClr val="black"/>
                </a:solidFill>
              </a:rPr>
              <a:t>for females across Pakistan and AJK GB on quarterly basis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9040"/>
            <a:ext cx="8350527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Zong’s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Sustainable Gender Inclusion Goals in collaboration with PTA</a:t>
            </a:r>
            <a:endParaRPr lang="en-US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2025908"/>
            <a:ext cx="1155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9"/>
            </a:pPr>
            <a:r>
              <a:rPr lang="en-US" sz="2800" dirty="0" smtClean="0">
                <a:solidFill>
                  <a:prstClr val="black"/>
                </a:solidFill>
              </a:rPr>
              <a:t>Design female staff group for </a:t>
            </a:r>
            <a:r>
              <a:rPr lang="en-US" sz="2800" b="1" u="sng" dirty="0" smtClean="0">
                <a:solidFill>
                  <a:srgbClr val="0070C0"/>
                </a:solidFill>
              </a:rPr>
              <a:t>staff activates and DOD activities </a:t>
            </a:r>
            <a:r>
              <a:rPr lang="en-US" sz="2800" dirty="0" smtClean="0">
                <a:solidFill>
                  <a:prstClr val="black"/>
                </a:solidFill>
              </a:rPr>
              <a:t>for SIM Sale Activity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+mj-lt"/>
              <a:buAutoNum type="arabicPeriod" startAt="10"/>
            </a:pPr>
            <a:r>
              <a:rPr lang="en-US" sz="2800" dirty="0" smtClean="0">
                <a:solidFill>
                  <a:prstClr val="black"/>
                </a:solidFill>
              </a:rPr>
              <a:t>Design </a:t>
            </a:r>
            <a:r>
              <a:rPr lang="en-US" sz="2800" b="1" u="sng" dirty="0" smtClean="0">
                <a:solidFill>
                  <a:srgbClr val="0070C0"/>
                </a:solidFill>
              </a:rPr>
              <a:t>Special SIM Card Artwork</a:t>
            </a:r>
            <a:r>
              <a:rPr lang="en-US" sz="2800" dirty="0" smtClean="0">
                <a:solidFill>
                  <a:prstClr val="black"/>
                </a:solidFill>
              </a:rPr>
              <a:t> to promote Gender Inclusion in Pakistan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+mj-lt"/>
              <a:buAutoNum type="arabicPeriod" startAt="11"/>
            </a:pPr>
            <a:r>
              <a:rPr lang="en-US" sz="2800" b="1" u="sng" dirty="0" smtClean="0">
                <a:solidFill>
                  <a:srgbClr val="0070C0"/>
                </a:solidFill>
              </a:rPr>
              <a:t>Franchises and retailers </a:t>
            </a:r>
            <a:r>
              <a:rPr lang="en-US" sz="2800" dirty="0" smtClean="0">
                <a:solidFill>
                  <a:prstClr val="black"/>
                </a:solidFill>
              </a:rPr>
              <a:t>to make Women Inclusion part of every event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+mj-lt"/>
              <a:buAutoNum type="arabicPeriod" startAt="12"/>
            </a:pPr>
            <a:r>
              <a:rPr lang="en-US" sz="2800" dirty="0" smtClean="0">
                <a:solidFill>
                  <a:prstClr val="black"/>
                </a:solidFill>
              </a:rPr>
              <a:t>Celebration of </a:t>
            </a:r>
            <a:r>
              <a:rPr lang="en-US" sz="2800" b="1" u="sng" dirty="0" smtClean="0">
                <a:solidFill>
                  <a:srgbClr val="0070C0"/>
                </a:solidFill>
              </a:rPr>
              <a:t>women-focused days </a:t>
            </a:r>
            <a:r>
              <a:rPr lang="en-US" sz="2800" dirty="0" smtClean="0">
                <a:solidFill>
                  <a:prstClr val="black"/>
                </a:solidFill>
              </a:rPr>
              <a:t>at all CSCs through branding 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9040"/>
            <a:ext cx="8350527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Zong’s</a:t>
            </a:r>
            <a:r>
              <a:rPr lang="en-US" sz="3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Sustainable Gender Inclusion Goals in collaboration with PTA</a:t>
            </a:r>
            <a:endParaRPr lang="en-US" sz="4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2025908"/>
            <a:ext cx="1155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13"/>
            </a:pPr>
            <a:r>
              <a:rPr lang="en-US" sz="2800" b="1" u="sng" dirty="0" smtClean="0">
                <a:solidFill>
                  <a:srgbClr val="0070C0"/>
                </a:solidFill>
              </a:rPr>
              <a:t>Female Volunteer Digital Education Program </a:t>
            </a:r>
            <a:r>
              <a:rPr lang="en-US" sz="2800" dirty="0" smtClean="0">
                <a:solidFill>
                  <a:prstClr val="black"/>
                </a:solidFill>
              </a:rPr>
              <a:t>for the under-privileged women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+mj-lt"/>
              <a:buAutoNum type="arabicPeriod" startAt="14"/>
            </a:pPr>
            <a:r>
              <a:rPr lang="en-US" sz="2800" b="1" u="sng" dirty="0" smtClean="0">
                <a:solidFill>
                  <a:srgbClr val="0070C0"/>
                </a:solidFill>
              </a:rPr>
              <a:t>Online Awareness Programs- </a:t>
            </a:r>
            <a:r>
              <a:rPr lang="en-US" sz="2800" dirty="0" smtClean="0">
                <a:solidFill>
                  <a:prstClr val="black"/>
                </a:solidFill>
              </a:rPr>
              <a:t>on women safety &amp; security 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+mj-lt"/>
              <a:buAutoNum type="arabicPeriod" startAt="15"/>
            </a:pPr>
            <a:r>
              <a:rPr lang="en-US" sz="2800" b="1" u="sng" dirty="0" smtClean="0">
                <a:solidFill>
                  <a:srgbClr val="0070C0"/>
                </a:solidFill>
              </a:rPr>
              <a:t>Digital Labs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for across the country for promoting women growth and empowerment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+mj-lt"/>
              <a:buAutoNum type="arabicPeriod" startAt="16"/>
            </a:pPr>
            <a:r>
              <a:rPr lang="en-US" sz="2800" dirty="0" smtClean="0">
                <a:solidFill>
                  <a:prstClr val="black"/>
                </a:solidFill>
              </a:rPr>
              <a:t>Promotion of </a:t>
            </a:r>
            <a:r>
              <a:rPr lang="en-US" sz="2800" b="1" u="sng" dirty="0" smtClean="0">
                <a:solidFill>
                  <a:srgbClr val="0070C0"/>
                </a:solidFill>
              </a:rPr>
              <a:t>e-education</a:t>
            </a:r>
            <a:r>
              <a:rPr lang="en-US" sz="2800" dirty="0" smtClean="0">
                <a:solidFill>
                  <a:prstClr val="black"/>
                </a:solidFill>
              </a:rPr>
              <a:t> through various partnership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9040"/>
            <a:ext cx="8350527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Zong’s</a:t>
            </a:r>
            <a:r>
              <a:rPr lang="en-US" sz="3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Sustainable Gender Inclusion Goals in collaboration with PTA</a:t>
            </a:r>
            <a:endParaRPr lang="en-US" sz="4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sz="280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ICTs</a:t>
            </a:r>
            <a:endParaRPr sz="280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sz="2800">
                <a:solidFill>
                  <a:srgbClr val="E40077"/>
                </a:solidFill>
                <a:latin typeface="Century Gothic" panose="020B0502020202020204" pitchFamily="34" charset="0"/>
              </a:rPr>
              <a:t>CSR INITIATIVES</a:t>
            </a:r>
            <a:endParaRPr sz="2400">
              <a:solidFill>
                <a:srgbClr val="E4007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775" y="4132765"/>
            <a:ext cx="676542" cy="1427403"/>
          </a:xfrm>
          <a:prstGeom prst="rect">
            <a:avLst/>
          </a:prstGeom>
          <a:solidFill>
            <a:srgbClr val="EC0C80"/>
          </a:solidFill>
          <a:ln>
            <a:solidFill>
              <a:srgbClr val="EC0C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D3357-E0F9-4308-8550-758328E328A3}"/>
              </a:ext>
            </a:extLst>
          </p:cNvPr>
          <p:cNvSpPr txBox="1"/>
          <p:nvPr/>
        </p:nvSpPr>
        <p:spPr>
          <a:xfrm>
            <a:off x="579775" y="2928230"/>
            <a:ext cx="10555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WOMEN EMPOWERMENT PROGRAMS</a:t>
            </a:r>
            <a:endParaRPr lang="en-US" sz="2800" b="1" kern="0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7D29DF-AA36-4B32-8FC9-4EEC817A7770}"/>
              </a:ext>
            </a:extLst>
          </p:cNvPr>
          <p:cNvSpPr/>
          <p:nvPr/>
        </p:nvSpPr>
        <p:spPr>
          <a:xfrm>
            <a:off x="509082" y="3518257"/>
            <a:ext cx="9419342" cy="45719"/>
          </a:xfrm>
          <a:prstGeom prst="rect">
            <a:avLst/>
          </a:prstGeom>
          <a:solidFill>
            <a:srgbClr val="8CC243"/>
          </a:solidFill>
          <a:ln>
            <a:solidFill>
              <a:srgbClr val="90B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398578-35F1-4BA2-8EA4-A170A22592D9}"/>
              </a:ext>
            </a:extLst>
          </p:cNvPr>
          <p:cNvSpPr txBox="1"/>
          <p:nvPr/>
        </p:nvSpPr>
        <p:spPr>
          <a:xfrm>
            <a:off x="1256317" y="3893730"/>
            <a:ext cx="89122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err="1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Ehsaas</a:t>
            </a: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-Women Empowerment Centers</a:t>
            </a:r>
          </a:p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Digital Learn &amp; Earn Model for Females at Home</a:t>
            </a:r>
          </a:p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Collaboration with Women Oriented Partners</a:t>
            </a:r>
          </a:p>
          <a:p>
            <a:pPr marL="0" lvl="1">
              <a:buClr>
                <a:srgbClr val="F7A400"/>
              </a:buClr>
              <a:buFont typeface="Arial"/>
              <a:buNone/>
              <a:defRPr/>
            </a:pPr>
            <a:endParaRPr lang="en-US" sz="2400" b="1" kern="0" dirty="0">
              <a:solidFill>
                <a:srgbClr val="EC0C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79DA54E-48E3-4EBF-957C-D755CFE30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50" r="20000" b="16691"/>
          <a:stretch/>
        </p:blipFill>
        <p:spPr>
          <a:xfrm>
            <a:off x="9024120" y="3717620"/>
            <a:ext cx="1983545" cy="2812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079" y="2192451"/>
            <a:ext cx="8794041" cy="735779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COLLABORATION WITH EHSAAS PROGRAM</a:t>
            </a:r>
            <a:endParaRPr lang="en-US" sz="3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Ehsa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400" y="67391"/>
            <a:ext cx="2137498" cy="16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578845" y="1903293"/>
            <a:ext cx="3578772" cy="71616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E40077"/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2021</a:t>
            </a:r>
            <a:endParaRPr lang="en-US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5667" y="2118312"/>
            <a:ext cx="3423409" cy="2928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 year of Impactful initiatives focused on promoting </a:t>
            </a:r>
            <a:endParaRPr lang="en-US" sz="24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Gender </a:t>
            </a:r>
            <a:r>
              <a:rPr lang="en-US" sz="24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Inclusion</a:t>
            </a:r>
            <a:endParaRPr lang="en-US" b="1" dirty="0" smtClean="0">
              <a:solidFill>
                <a:srgbClr val="E4007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290444" y="1852493"/>
            <a:ext cx="3421118" cy="76696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70C0"/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2022</a:t>
            </a:r>
            <a:endParaRPr lang="en-US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3824" y="1633835"/>
            <a:ext cx="4154027" cy="3459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Taking it to the Next 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Level </a:t>
            </a:r>
            <a:endParaRPr lang="en-US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Accelerating Gender Diversity through </a:t>
            </a:r>
            <a:endParaRPr lang="en-US" sz="24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Digital </a:t>
            </a:r>
            <a:r>
              <a:rPr lang="en-US" sz="2400" b="1" dirty="0">
                <a:solidFill>
                  <a:srgbClr val="E40077"/>
                </a:solidFill>
                <a:latin typeface="Century Gothic" panose="020B0502020202020204" pitchFamily="34" charset="0"/>
              </a:rPr>
              <a:t>Innovation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9693" y="987504"/>
            <a:ext cx="739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Zong</a:t>
            </a:r>
            <a:r>
              <a:rPr lang="en-US" sz="36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4G – Our Diversity Journey </a:t>
            </a:r>
            <a:endParaRPr lang="en-US" sz="36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0" y="5194502"/>
            <a:ext cx="12105861" cy="105475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8FC31F"/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Zong 4G – Relentlessly Committed to Building a more inclusive workplace and society</a:t>
            </a:r>
          </a:p>
        </p:txBody>
      </p:sp>
    </p:spTree>
    <p:extLst>
      <p:ext uri="{BB962C8B-B14F-4D97-AF65-F5344CB8AC3E}">
        <p14:creationId xmlns:p14="http://schemas.microsoft.com/office/powerpoint/2010/main" val="16645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sz="280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ICTs</a:t>
            </a:r>
            <a:endParaRPr sz="280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sz="2800">
                <a:solidFill>
                  <a:srgbClr val="E40077"/>
                </a:solidFill>
                <a:latin typeface="Century Gothic" panose="020B0502020202020204" pitchFamily="34" charset="0"/>
              </a:rPr>
              <a:t>CSR INITIATIVES</a:t>
            </a:r>
            <a:endParaRPr sz="2400">
              <a:solidFill>
                <a:srgbClr val="E4007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928" y="3452229"/>
            <a:ext cx="676542" cy="2554871"/>
          </a:xfrm>
          <a:prstGeom prst="rect">
            <a:avLst/>
          </a:prstGeom>
          <a:solidFill>
            <a:srgbClr val="EC0C80"/>
          </a:solidFill>
          <a:ln>
            <a:solidFill>
              <a:srgbClr val="EC0C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7D29DF-AA36-4B32-8FC9-4EEC817A7770}"/>
              </a:ext>
            </a:extLst>
          </p:cNvPr>
          <p:cNvSpPr/>
          <p:nvPr/>
        </p:nvSpPr>
        <p:spPr>
          <a:xfrm>
            <a:off x="230079" y="2967877"/>
            <a:ext cx="9419342" cy="45719"/>
          </a:xfrm>
          <a:prstGeom prst="rect">
            <a:avLst/>
          </a:prstGeom>
          <a:solidFill>
            <a:srgbClr val="8CC243"/>
          </a:solidFill>
          <a:ln>
            <a:solidFill>
              <a:srgbClr val="90B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398578-35F1-4BA2-8EA4-A170A22592D9}"/>
              </a:ext>
            </a:extLst>
          </p:cNvPr>
          <p:cNvSpPr txBox="1"/>
          <p:nvPr/>
        </p:nvSpPr>
        <p:spPr>
          <a:xfrm>
            <a:off x="1256317" y="3230639"/>
            <a:ext cx="100212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10,000 STUDENTS FREE E-EDUCATION ON FREE LANCING</a:t>
            </a:r>
          </a:p>
          <a:p>
            <a:pPr marL="800100" lvl="2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5000+ FEMALE STUDENTS</a:t>
            </a:r>
          </a:p>
          <a:p>
            <a:pPr marL="800100" lvl="2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FREE DATA BUNDLES</a:t>
            </a:r>
          </a:p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TOP PERFORMING FEMALE STUDENTS SHALL GET TABLETS FOR PROMOTION OF DIGITAL EDUCATION</a:t>
            </a:r>
          </a:p>
          <a:p>
            <a:pPr marL="800100" lvl="2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300 TABLETS</a:t>
            </a:r>
          </a:p>
          <a:p>
            <a:pPr marL="0" lvl="1">
              <a:buClr>
                <a:srgbClr val="F7A400"/>
              </a:buClr>
              <a:buFont typeface="Arial"/>
              <a:buNone/>
              <a:defRPr/>
            </a:pPr>
            <a:endParaRPr lang="en-US" sz="2400" b="1" kern="0" dirty="0">
              <a:solidFill>
                <a:srgbClr val="EC0C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079" y="1662524"/>
            <a:ext cx="8794041" cy="735779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COLLABORATION WITH PSDF</a:t>
            </a:r>
            <a:endParaRPr lang="en-US" sz="3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2396" t="26601" r="53776" b="21174"/>
          <a:stretch/>
        </p:blipFill>
        <p:spPr>
          <a:xfrm>
            <a:off x="6781800" y="33453"/>
            <a:ext cx="1588915" cy="16223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CD3357-E0F9-4308-8550-758328E328A3}"/>
              </a:ext>
            </a:extLst>
          </p:cNvPr>
          <p:cNvSpPr txBox="1"/>
          <p:nvPr/>
        </p:nvSpPr>
        <p:spPr>
          <a:xfrm>
            <a:off x="230079" y="2298845"/>
            <a:ext cx="10555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E-EDUCATION</a:t>
            </a:r>
            <a:endParaRPr lang="en-US" sz="2800" b="1" kern="0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sz="280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ICTs</a:t>
            </a:r>
            <a:endParaRPr sz="280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sz="2800">
                <a:solidFill>
                  <a:srgbClr val="E40077"/>
                </a:solidFill>
                <a:latin typeface="Century Gothic" panose="020B0502020202020204" pitchFamily="34" charset="0"/>
              </a:rPr>
              <a:t>CSR INITIATIVES</a:t>
            </a:r>
            <a:endParaRPr sz="2400">
              <a:solidFill>
                <a:srgbClr val="E4007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928" y="3452229"/>
            <a:ext cx="676542" cy="2554871"/>
          </a:xfrm>
          <a:prstGeom prst="rect">
            <a:avLst/>
          </a:prstGeom>
          <a:solidFill>
            <a:srgbClr val="EC0C80"/>
          </a:solidFill>
          <a:ln>
            <a:solidFill>
              <a:srgbClr val="EC0C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7D29DF-AA36-4B32-8FC9-4EEC817A7770}"/>
              </a:ext>
            </a:extLst>
          </p:cNvPr>
          <p:cNvSpPr/>
          <p:nvPr/>
        </p:nvSpPr>
        <p:spPr>
          <a:xfrm>
            <a:off x="230079" y="2967877"/>
            <a:ext cx="9419342" cy="45719"/>
          </a:xfrm>
          <a:prstGeom prst="rect">
            <a:avLst/>
          </a:prstGeom>
          <a:solidFill>
            <a:srgbClr val="8CC243"/>
          </a:solidFill>
          <a:ln>
            <a:solidFill>
              <a:srgbClr val="90B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398578-35F1-4BA2-8EA4-A170A22592D9}"/>
              </a:ext>
            </a:extLst>
          </p:cNvPr>
          <p:cNvSpPr txBox="1"/>
          <p:nvPr/>
        </p:nvSpPr>
        <p:spPr>
          <a:xfrm>
            <a:off x="1265470" y="3611217"/>
            <a:ext cx="10021283" cy="2236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DIGITAL LABS ACROSS THE COUNTRY FOR FEMALES</a:t>
            </a:r>
          </a:p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IT SKILLS/ DIGITAL LEARNING AND FREELANCING EDUCATION TO FEMALES IN FAR FLUNG AREAS</a:t>
            </a:r>
          </a:p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DONATION OF TABLETS FOR FEMALE STUDENTS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CD3357-E0F9-4308-8550-758328E328A3}"/>
              </a:ext>
            </a:extLst>
          </p:cNvPr>
          <p:cNvSpPr txBox="1"/>
          <p:nvPr/>
        </p:nvSpPr>
        <p:spPr>
          <a:xfrm>
            <a:off x="230079" y="2298845"/>
            <a:ext cx="10555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E-EDUCATION</a:t>
            </a:r>
            <a:endParaRPr lang="en-US" sz="2800" b="1" kern="0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6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sz="280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ICTs</a:t>
            </a:r>
            <a:endParaRPr sz="280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sz="2800">
                <a:solidFill>
                  <a:srgbClr val="E40077"/>
                </a:solidFill>
                <a:latin typeface="Century Gothic" panose="020B0502020202020204" pitchFamily="34" charset="0"/>
              </a:rPr>
              <a:t>CSR INITIATIVES</a:t>
            </a:r>
            <a:endParaRPr sz="2400">
              <a:solidFill>
                <a:srgbClr val="E4007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775" y="4132765"/>
            <a:ext cx="676542" cy="1427403"/>
          </a:xfrm>
          <a:prstGeom prst="rect">
            <a:avLst/>
          </a:prstGeom>
          <a:solidFill>
            <a:srgbClr val="EC0C80"/>
          </a:solidFill>
          <a:ln>
            <a:solidFill>
              <a:srgbClr val="EC0C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D3357-E0F9-4308-8550-758328E328A3}"/>
              </a:ext>
            </a:extLst>
          </p:cNvPr>
          <p:cNvSpPr txBox="1"/>
          <p:nvPr/>
        </p:nvSpPr>
        <p:spPr>
          <a:xfrm>
            <a:off x="596551" y="2844735"/>
            <a:ext cx="10555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E-HEALTH</a:t>
            </a:r>
            <a:endParaRPr lang="en-US" sz="2800" b="1" kern="0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7D29DF-AA36-4B32-8FC9-4EEC817A7770}"/>
              </a:ext>
            </a:extLst>
          </p:cNvPr>
          <p:cNvSpPr/>
          <p:nvPr/>
        </p:nvSpPr>
        <p:spPr>
          <a:xfrm>
            <a:off x="509082" y="3518257"/>
            <a:ext cx="9419342" cy="45719"/>
          </a:xfrm>
          <a:prstGeom prst="rect">
            <a:avLst/>
          </a:prstGeom>
          <a:solidFill>
            <a:srgbClr val="8CC243"/>
          </a:solidFill>
          <a:ln>
            <a:solidFill>
              <a:srgbClr val="90BB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398578-35F1-4BA2-8EA4-A170A22592D9}"/>
              </a:ext>
            </a:extLst>
          </p:cNvPr>
          <p:cNvSpPr txBox="1"/>
          <p:nvPr/>
        </p:nvSpPr>
        <p:spPr>
          <a:xfrm>
            <a:off x="1256317" y="3893730"/>
            <a:ext cx="89122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Online health awareness sessions and campaigns</a:t>
            </a:r>
          </a:p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EC0C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Free e-consultations for females</a:t>
            </a:r>
          </a:p>
          <a:p>
            <a:pPr marL="342900" lvl="1" indent="-342900">
              <a:lnSpc>
                <a:spcPct val="150000"/>
              </a:lnSpc>
              <a:buClr>
                <a:srgbClr val="F7A400"/>
              </a:buClr>
              <a:buFont typeface="Arial" panose="020B0604020202020204" pitchFamily="34" charset="0"/>
              <a:buChar char="•"/>
              <a:defRPr/>
            </a:pPr>
            <a:endParaRPr lang="en-US" sz="2400" b="1" kern="0" dirty="0" smtClean="0">
              <a:solidFill>
                <a:srgbClr val="EC0C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  <a:p>
            <a:pPr marL="0" lvl="1">
              <a:buClr>
                <a:srgbClr val="F7A400"/>
              </a:buClr>
              <a:buFont typeface="Arial"/>
              <a:buNone/>
              <a:defRPr/>
            </a:pPr>
            <a:endParaRPr lang="en-US" sz="2400" b="1" kern="0" dirty="0">
              <a:solidFill>
                <a:srgbClr val="EC0C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FA866A9-1CF8-4550-9689-26D17E290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30" y="732745"/>
            <a:ext cx="2667251" cy="9363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0B3C535-01EF-4642-ABE9-9B2E4DBE5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" y="1320800"/>
            <a:ext cx="9949657" cy="55372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xmlns="" id="{14671F24-6958-4037-8E90-796289E25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857" y="3903006"/>
            <a:ext cx="5138057" cy="1307623"/>
          </a:xfrm>
        </p:spPr>
        <p:txBody>
          <a:bodyPr anchor="t">
            <a:noAutofit/>
          </a:bodyPr>
          <a:lstStyle/>
          <a:p>
            <a:pPr algn="l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</a:t>
            </a:r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you!</a:t>
            </a:r>
            <a:endParaRPr lang="en-US" sz="4000" b="1" spc="0" dirty="0">
              <a:solidFill>
                <a:srgbClr val="ED008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23653" y="1582531"/>
            <a:ext cx="12105861" cy="58916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E40077"/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ZONG 4G - DIVERSITY FRONTRUNNER</a:t>
            </a:r>
            <a:endParaRPr lang="en-US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081" y="1442831"/>
            <a:ext cx="11160404" cy="520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Leader</a:t>
            </a:r>
            <a:r>
              <a:rPr 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 the </a:t>
            </a:r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industry for promoting women </a:t>
            </a:r>
            <a:r>
              <a:rPr lang="en-US" sz="4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empowerment</a:t>
            </a:r>
            <a:r>
              <a:rPr lang="en-US" sz="80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/>
            </a:r>
            <a:br>
              <a:rPr lang="en-US" sz="80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</a:b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In 2022, </a:t>
            </a:r>
            <a:r>
              <a:rPr lang="en-US" sz="32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Building on the Success of Last 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Years </a:t>
            </a:r>
            <a:r>
              <a:rPr lang="en-US" sz="32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to further Boost Gender Diversity Initiatives and make this 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year </a:t>
            </a:r>
            <a:r>
              <a:rPr lang="en-US" sz="32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a bigger success with greater contribution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3653" y="5989431"/>
            <a:ext cx="12105861" cy="6600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70C0"/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OUR JOURNEY CONTINUES</a:t>
            </a:r>
            <a:endParaRPr lang="en-US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0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2" y="3828079"/>
            <a:ext cx="9541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Zong’s</a:t>
            </a:r>
            <a:r>
              <a:rPr lang="en-US" sz="5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Best Practices for GENDER INCLUSION in the Previous Years</a:t>
            </a:r>
            <a:endParaRPr lang="en-US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0" y="1480931"/>
            <a:ext cx="12105861" cy="39733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E40077"/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ZONG – A STRONG ADVOCATE OF GENDER DIVERSITY &amp; INCLUSION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4744" y="4526456"/>
            <a:ext cx="2833756" cy="214462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40+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Chinese &amp;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Pakistani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Female are in leadership roles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31026" y="4514255"/>
            <a:ext cx="3028673" cy="212398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GTOs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Fresh female graduates hired through GTO program; trained &amp;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provided with opportunities to grow</a:t>
            </a: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9082" y="211017"/>
            <a:ext cx="10626388" cy="1181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121" y="1878270"/>
            <a:ext cx="11160404" cy="2553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More than </a:t>
            </a:r>
            <a:r>
              <a:rPr lang="en-US" sz="88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1200</a:t>
            </a:r>
            <a:br>
              <a:rPr lang="en-US" sz="88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female employees from diverse backgrounds are </a:t>
            </a:r>
          </a:p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working with Zong nationwide </a:t>
            </a:r>
          </a:p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across all levels of hierarchy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66100" y="4547098"/>
            <a:ext cx="2800337" cy="212398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E40077"/>
                </a:solidFill>
                <a:latin typeface="Century Gothic" panose="020B0502020202020204" pitchFamily="34" charset="0"/>
              </a:rPr>
              <a:t>280+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Female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CSOs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Call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enters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erving nationwide customers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317588"/>
            <a:ext cx="12192000" cy="1263094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ENSURING FEMALE DOCTORS RESUME WORK THROUGH CONVENIENCE OF THEIR HOMES TO PROVIDE TREATEMENT IN REMOTE AREAS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0182" y="-67773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160;p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717" y="1814732"/>
            <a:ext cx="4304283" cy="350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052" y="2002864"/>
            <a:ext cx="3892647" cy="259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2" y="2002864"/>
            <a:ext cx="2868783" cy="28357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0182" y="838204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HEALTH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499" y="3009828"/>
            <a:ext cx="5537501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12,000 free </a:t>
            </a: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e-consultations through female doctors only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collaboration with </a:t>
            </a:r>
            <a:endParaRPr lang="en-US" sz="3200" b="1" dirty="0" smtClean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Sehat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Kahani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ehat Kahani | The Story of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211017"/>
            <a:ext cx="2609438" cy="10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95728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ALIGNED WITH DIGITAL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PAKISTAN; 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PROMOTING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WOMEN ENTREPRENEURS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00877"/>
            <a:ext cx="5873176" cy="329485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196" y="1375292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HEALTH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9082" y="211017"/>
            <a:ext cx="10626388" cy="1012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pPr>
              <a:lnSpc>
                <a:spcPct val="120000"/>
              </a:lnSpc>
            </a:pPr>
            <a:r>
              <a:rPr dirty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GENDER INCLUSION IN </a:t>
            </a:r>
            <a:r>
              <a:rPr dirty="0" smtClean="0">
                <a:solidFill>
                  <a:srgbClr val="8FC3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ICTs</a:t>
            </a:r>
            <a:endParaRPr dirty="0">
              <a:solidFill>
                <a:srgbClr val="E400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73" y="2324100"/>
            <a:ext cx="5084822" cy="3328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95728"/>
            <a:ext cx="12192000" cy="994192"/>
          </a:xfrm>
          <a:prstGeom prst="rect">
            <a:avLst/>
          </a:prstGeom>
          <a:solidFill>
            <a:srgbClr val="E4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SPREADING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HEALTH AWARENESS REGARDING 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BREAST CANCER PREVENTION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Sehat Kahani | The Story of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211017"/>
            <a:ext cx="2609438" cy="10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482" y="2814668"/>
            <a:ext cx="6390861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Online </a:t>
            </a:r>
            <a:endParaRPr lang="en-US" sz="3200" b="1" dirty="0" smtClean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Breast Cancer Awareness” </a:t>
            </a:r>
            <a:endParaRPr lang="en-US" sz="3200" b="1" dirty="0" smtClean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session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all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Zong employees </a:t>
            </a:r>
            <a:r>
              <a:rPr lang="en-US" sz="32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their families</a:t>
            </a:r>
            <a:endParaRPr lang="en-US" sz="3200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7482" y="1319868"/>
            <a:ext cx="8343900" cy="97652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LEADING THE DIGITAL INNOVATION –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HEALTH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D42A77"/>
      </a:accent2>
      <a:accent3>
        <a:srgbClr val="FFC000"/>
      </a:accent3>
      <a:accent4>
        <a:srgbClr val="7030A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13866</TotalTime>
  <Words>1096</Words>
  <Application>Microsoft Office PowerPoint</Application>
  <PresentationFormat>Widescreen</PresentationFormat>
  <Paragraphs>211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맑은 고딕</vt:lpstr>
      <vt:lpstr>SimSun</vt:lpstr>
      <vt:lpstr>ArcaMajora-Heavy</vt:lpstr>
      <vt:lpstr>Arial</vt:lpstr>
      <vt:lpstr>Calibri</vt:lpstr>
      <vt:lpstr>Calibri Light</vt:lpstr>
      <vt:lpstr>Century Gothic</vt:lpstr>
      <vt:lpstr>Courier New</vt:lpstr>
      <vt:lpstr>Geogrotesque Light</vt:lpstr>
      <vt:lpstr>Geogrotesque Medium</vt:lpstr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Campaigns</dc:title>
  <dc:creator>Zauraiz Ahmed</dc:creator>
  <cp:lastModifiedBy>Maheen Akhtar</cp:lastModifiedBy>
  <cp:revision>932</cp:revision>
  <dcterms:created xsi:type="dcterms:W3CDTF">2018-11-29T13:17:41Z</dcterms:created>
  <dcterms:modified xsi:type="dcterms:W3CDTF">2022-02-21T11:34:36Z</dcterms:modified>
</cp:coreProperties>
</file>